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Lst>
  <p:sldSz cy="6858000" cx="9144000"/>
  <p:notesSz cx="9601200" cy="73152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9" roundtripDataSignature="AMtx7mguCUd3T6DgAXpcFCYsxMZ8Ywfxq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customschemas.google.com/relationships/presentationmetadata" Target="metadata"/><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2"/>
            <a:ext cx="4160520" cy="367030"/>
          </a:xfrm>
          <a:prstGeom prst="rect">
            <a:avLst/>
          </a:prstGeom>
          <a:noFill/>
          <a:ln>
            <a:noFill/>
          </a:ln>
        </p:spPr>
        <p:txBody>
          <a:bodyPr anchorCtr="0" anchor="t" bIns="48325" lIns="96650" spcFirstLastPara="1" rIns="96650" wrap="square" tIns="48325">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438458" y="2"/>
            <a:ext cx="4160520" cy="367030"/>
          </a:xfrm>
          <a:prstGeom prst="rect">
            <a:avLst/>
          </a:prstGeom>
          <a:noFill/>
          <a:ln>
            <a:noFill/>
          </a:ln>
        </p:spPr>
        <p:txBody>
          <a:bodyPr anchorCtr="0" anchor="t" bIns="48325" lIns="96650" spcFirstLastPara="1" rIns="96650" wrap="square" tIns="48325">
            <a:noAutofit/>
          </a:bodyPr>
          <a:lstStyle>
            <a:lvl1pPr lvl="0" marR="0" rtl="0" algn="r">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948171"/>
            <a:ext cx="4160520" cy="367029"/>
          </a:xfrm>
          <a:prstGeom prst="rect">
            <a:avLst/>
          </a:prstGeom>
          <a:noFill/>
          <a:ln>
            <a:noFill/>
          </a:ln>
        </p:spPr>
        <p:txBody>
          <a:bodyPr anchorCtr="0" anchor="b" bIns="48325" lIns="96650" spcFirstLastPara="1" rIns="96650" wrap="square" tIns="48325">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nl-NL" sz="1300" u="none" cap="none" strike="noStrike">
                <a:solidFill>
                  <a:schemeClr val="dk1"/>
                </a:solidFill>
                <a:latin typeface="Calibri"/>
                <a:ea typeface="Calibri"/>
                <a:cs typeface="Calibri"/>
                <a:sym typeface="Calibri"/>
              </a:rPr>
              <a:t>‹#›</a:t>
            </a:fld>
            <a:endParaRPr b="0" i="0" sz="13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p2: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98" name="Google Shape;98;p2: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3: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p3: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116" name="Google Shape;116;p3: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4: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p4: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126" name="Google Shape;126;p4: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5: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5: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144" name="Google Shape;144;p5: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6: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6: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152" name="Google Shape;152;p6: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7: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p7: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167" name="Google Shape;167;p7: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8: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p8: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185" name="Google Shape;185;p8: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9: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9: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199" name="Google Shape;199;p9: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0: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p10: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212" name="Google Shape;212;p10: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1: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5" name="Google Shape;225;p11: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226" name="Google Shape;226;p11: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2: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p12: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244" name="Google Shape;244;p12: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3: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13: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258" name="Google Shape;258;p13: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4: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p14: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271" name="Google Shape;271;p14: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15: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8" name="Google Shape;288;p15: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289" name="Google Shape;289;p15: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16: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p16: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303" name="Google Shape;303;p16: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7: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p17: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316" name="Google Shape;316;p17: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18: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2" name="Google Shape;332;p18: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333" name="Google Shape;333;p18: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19: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6" name="Google Shape;346;p19: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347" name="Google Shape;347;p19: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20: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9" name="Google Shape;359;p20: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360" name="Google Shape;360;p20: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21: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7" name="Google Shape;377;p21: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378" name="Google Shape;378;p21: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22: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0" name="Google Shape;390;p22: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391" name="Google Shape;391;p22: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23: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3" name="Google Shape;403;p23: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404" name="Google Shape;404;p23: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24: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0" name="Google Shape;420;p24: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421" name="Google Shape;421;p24: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26: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p26: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435" name="Google Shape;435;p26: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35bc75e14d0_0_38:notes"/>
          <p:cNvSpPr/>
          <p:nvPr>
            <p:ph idx="2" type="sldImg"/>
          </p:nvPr>
        </p:nvSpPr>
        <p:spPr>
          <a:xfrm>
            <a:off x="3155950" y="914400"/>
            <a:ext cx="3289200" cy="246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9" name="Google Shape;449;g35bc75e14d0_0_38:notes"/>
          <p:cNvSpPr txBox="1"/>
          <p:nvPr>
            <p:ph idx="1" type="body"/>
          </p:nvPr>
        </p:nvSpPr>
        <p:spPr>
          <a:xfrm>
            <a:off x="960120" y="3520439"/>
            <a:ext cx="7680900" cy="2880300"/>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450" name="Google Shape;450;g35bc75e14d0_0_38:notes"/>
          <p:cNvSpPr txBox="1"/>
          <p:nvPr>
            <p:ph idx="12" type="sldNum"/>
          </p:nvPr>
        </p:nvSpPr>
        <p:spPr>
          <a:xfrm>
            <a:off x="5438458" y="6948171"/>
            <a:ext cx="4160400" cy="366900"/>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35bc75e14d0_0_55:notes"/>
          <p:cNvSpPr/>
          <p:nvPr>
            <p:ph idx="2" type="sldImg"/>
          </p:nvPr>
        </p:nvSpPr>
        <p:spPr>
          <a:xfrm>
            <a:off x="3155950" y="914400"/>
            <a:ext cx="3289200" cy="246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5" name="Google Shape;465;g35bc75e14d0_0_55:notes"/>
          <p:cNvSpPr txBox="1"/>
          <p:nvPr>
            <p:ph idx="1" type="body"/>
          </p:nvPr>
        </p:nvSpPr>
        <p:spPr>
          <a:xfrm>
            <a:off x="960120" y="3520439"/>
            <a:ext cx="7680900" cy="2880300"/>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466" name="Google Shape;466;g35bc75e14d0_0_55:notes"/>
          <p:cNvSpPr txBox="1"/>
          <p:nvPr>
            <p:ph idx="12" type="sldNum"/>
          </p:nvPr>
        </p:nvSpPr>
        <p:spPr>
          <a:xfrm>
            <a:off x="5438458" y="6948171"/>
            <a:ext cx="4160400" cy="366900"/>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35cd71fbaba_0_2:notes"/>
          <p:cNvSpPr/>
          <p:nvPr>
            <p:ph idx="2" type="sldImg"/>
          </p:nvPr>
        </p:nvSpPr>
        <p:spPr>
          <a:xfrm>
            <a:off x="3155950" y="914400"/>
            <a:ext cx="3289200" cy="246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0" name="Google Shape;480;g35cd71fbaba_0_2:notes"/>
          <p:cNvSpPr txBox="1"/>
          <p:nvPr>
            <p:ph idx="1" type="body"/>
          </p:nvPr>
        </p:nvSpPr>
        <p:spPr>
          <a:xfrm>
            <a:off x="960120" y="3520439"/>
            <a:ext cx="7680900" cy="2880300"/>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481" name="Google Shape;481;g35cd71fbaba_0_2:notes"/>
          <p:cNvSpPr txBox="1"/>
          <p:nvPr>
            <p:ph idx="12" type="sldNum"/>
          </p:nvPr>
        </p:nvSpPr>
        <p:spPr>
          <a:xfrm>
            <a:off x="5438458" y="6948171"/>
            <a:ext cx="4160400" cy="366900"/>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32: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5" name="Google Shape;495;p32: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496" name="Google Shape;496;p32: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33: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8" name="Google Shape;508;p33: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509" name="Google Shape;509;p33: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34: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3" name="Google Shape;523;p34: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524" name="Google Shape;524;p34: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35: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5" name="Google Shape;535;p35: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536" name="Google Shape;536;p35: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36: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9" name="Google Shape;549;p36: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550" name="Google Shape;550;p36: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37: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1" name="Google Shape;561;p37: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562" name="Google Shape;562;p37: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dia" type="title">
  <p:cSld name="TITLE">
    <p:spTree>
      <p:nvGrpSpPr>
        <p:cNvPr id="15" name="Shape 15"/>
        <p:cNvGrpSpPr/>
        <p:nvPr/>
      </p:nvGrpSpPr>
      <p:grpSpPr>
        <a:xfrm>
          <a:off x="0" y="0"/>
          <a:ext cx="0" cy="0"/>
          <a:chOff x="0" y="0"/>
          <a:chExt cx="0" cy="0"/>
        </a:xfrm>
      </p:grpSpPr>
      <p:sp>
        <p:nvSpPr>
          <p:cNvPr id="16" name="Google Shape;16;p39"/>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9"/>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3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g" type="blank">
  <p:cSld name="BLANK">
    <p:spTree>
      <p:nvGrpSpPr>
        <p:cNvPr id="21" name="Shape 21"/>
        <p:cNvGrpSpPr/>
        <p:nvPr/>
      </p:nvGrpSpPr>
      <p:grpSpPr>
        <a:xfrm>
          <a:off x="0" y="0"/>
          <a:ext cx="0" cy="0"/>
          <a:chOff x="0" y="0"/>
          <a:chExt cx="0" cy="0"/>
        </a:xfrm>
      </p:grpSpPr>
      <p:sp>
        <p:nvSpPr>
          <p:cNvPr id="22" name="Google Shape;22;p4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leen titel" type="titleOnly">
  <p:cSld name="TITLE_ONLY">
    <p:spTree>
      <p:nvGrpSpPr>
        <p:cNvPr id="25" name="Shape 25"/>
        <p:cNvGrpSpPr/>
        <p:nvPr/>
      </p:nvGrpSpPr>
      <p:grpSpPr>
        <a:xfrm>
          <a:off x="0" y="0"/>
          <a:ext cx="0" cy="0"/>
          <a:chOff x="0" y="0"/>
          <a:chExt cx="0" cy="0"/>
        </a:xfrm>
      </p:grpSpPr>
      <p:sp>
        <p:nvSpPr>
          <p:cNvPr id="26" name="Google Shape;26;p4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object" type="obj">
  <p:cSld name="OBJECT">
    <p:spTree>
      <p:nvGrpSpPr>
        <p:cNvPr id="30" name="Shape 30"/>
        <p:cNvGrpSpPr/>
        <p:nvPr/>
      </p:nvGrpSpPr>
      <p:grpSpPr>
        <a:xfrm>
          <a:off x="0" y="0"/>
          <a:ext cx="0" cy="0"/>
          <a:chOff x="0" y="0"/>
          <a:chExt cx="0" cy="0"/>
        </a:xfrm>
      </p:grpSpPr>
      <p:sp>
        <p:nvSpPr>
          <p:cNvPr id="31" name="Google Shape;31;p42"/>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2"/>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4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4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4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ekop" type="secHead">
  <p:cSld name="SECTION_HEADER">
    <p:spTree>
      <p:nvGrpSpPr>
        <p:cNvPr id="36" name="Shape 36"/>
        <p:cNvGrpSpPr/>
        <p:nvPr/>
      </p:nvGrpSpPr>
      <p:grpSpPr>
        <a:xfrm>
          <a:off x="0" y="0"/>
          <a:ext cx="0" cy="0"/>
          <a:chOff x="0" y="0"/>
          <a:chExt cx="0" cy="0"/>
        </a:xfrm>
      </p:grpSpPr>
      <p:sp>
        <p:nvSpPr>
          <p:cNvPr id="37" name="Google Shape;37;p43"/>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43"/>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9" name="Google Shape;39;p4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4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4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oud van twee" type="twoObj">
  <p:cSld name="TWO_OBJECTS">
    <p:spTree>
      <p:nvGrpSpPr>
        <p:cNvPr id="42" name="Shape 42"/>
        <p:cNvGrpSpPr/>
        <p:nvPr/>
      </p:nvGrpSpPr>
      <p:grpSpPr>
        <a:xfrm>
          <a:off x="0" y="0"/>
          <a:ext cx="0" cy="0"/>
          <a:chOff x="0" y="0"/>
          <a:chExt cx="0" cy="0"/>
        </a:xfrm>
      </p:grpSpPr>
      <p:sp>
        <p:nvSpPr>
          <p:cNvPr id="43" name="Google Shape;43;p44"/>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44"/>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44"/>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4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4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4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elijking" type="twoTxTwoObj">
  <p:cSld name="TWO_OBJECTS_WITH_TEXT">
    <p:spTree>
      <p:nvGrpSpPr>
        <p:cNvPr id="49" name="Shape 49"/>
        <p:cNvGrpSpPr/>
        <p:nvPr/>
      </p:nvGrpSpPr>
      <p:grpSpPr>
        <a:xfrm>
          <a:off x="0" y="0"/>
          <a:ext cx="0" cy="0"/>
          <a:chOff x="0" y="0"/>
          <a:chExt cx="0" cy="0"/>
        </a:xfrm>
      </p:grpSpPr>
      <p:sp>
        <p:nvSpPr>
          <p:cNvPr id="50" name="Google Shape;50;p45"/>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45"/>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45"/>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45"/>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4" name="Google Shape;54;p45"/>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4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4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oud met bijschrift" type="objTx">
  <p:cSld name="OBJECT_WITH_CAPTION_TEXT">
    <p:spTree>
      <p:nvGrpSpPr>
        <p:cNvPr id="58" name="Shape 58"/>
        <p:cNvGrpSpPr/>
        <p:nvPr/>
      </p:nvGrpSpPr>
      <p:grpSpPr>
        <a:xfrm>
          <a:off x="0" y="0"/>
          <a:ext cx="0" cy="0"/>
          <a:chOff x="0" y="0"/>
          <a:chExt cx="0" cy="0"/>
        </a:xfrm>
      </p:grpSpPr>
      <p:sp>
        <p:nvSpPr>
          <p:cNvPr id="59" name="Google Shape;59;p46"/>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6"/>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46"/>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4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4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fbeelding met bijschrift" type="picTx">
  <p:cSld name="PICTURE_WITH_CAPTION_TEXT">
    <p:spTree>
      <p:nvGrpSpPr>
        <p:cNvPr id="65" name="Shape 65"/>
        <p:cNvGrpSpPr/>
        <p:nvPr/>
      </p:nvGrpSpPr>
      <p:grpSpPr>
        <a:xfrm>
          <a:off x="0" y="0"/>
          <a:ext cx="0" cy="0"/>
          <a:chOff x="0" y="0"/>
          <a:chExt cx="0" cy="0"/>
        </a:xfrm>
      </p:grpSpPr>
      <p:sp>
        <p:nvSpPr>
          <p:cNvPr id="66" name="Google Shape;66;p47"/>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47"/>
          <p:cNvSpPr/>
          <p:nvPr>
            <p:ph idx="2" type="pic"/>
          </p:nvPr>
        </p:nvSpPr>
        <p:spPr>
          <a:xfrm>
            <a:off x="3887391" y="987426"/>
            <a:ext cx="4629150" cy="4873625"/>
          </a:xfrm>
          <a:prstGeom prst="rect">
            <a:avLst/>
          </a:prstGeom>
          <a:noFill/>
          <a:ln>
            <a:noFill/>
          </a:ln>
        </p:spPr>
      </p:sp>
      <p:sp>
        <p:nvSpPr>
          <p:cNvPr id="68" name="Google Shape;68;p47"/>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4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4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verticale tekst" type="vertTx">
  <p:cSld name="VERTICAL_TEXT">
    <p:spTree>
      <p:nvGrpSpPr>
        <p:cNvPr id="72" name="Shape 72"/>
        <p:cNvGrpSpPr/>
        <p:nvPr/>
      </p:nvGrpSpPr>
      <p:grpSpPr>
        <a:xfrm>
          <a:off x="0" y="0"/>
          <a:ext cx="0" cy="0"/>
          <a:chOff x="0" y="0"/>
          <a:chExt cx="0" cy="0"/>
        </a:xfrm>
      </p:grpSpPr>
      <p:sp>
        <p:nvSpPr>
          <p:cNvPr id="73" name="Google Shape;73;p48"/>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48"/>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4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4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4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e titel en tekst" type="vertTitleAndTx">
  <p:cSld name="VERTICAL_TITLE_AND_VERTICAL_TEXT">
    <p:spTree>
      <p:nvGrpSpPr>
        <p:cNvPr id="78" name="Shape 78"/>
        <p:cNvGrpSpPr/>
        <p:nvPr/>
      </p:nvGrpSpPr>
      <p:grpSpPr>
        <a:xfrm>
          <a:off x="0" y="0"/>
          <a:ext cx="0" cy="0"/>
          <a:chOff x="0" y="0"/>
          <a:chExt cx="0" cy="0"/>
        </a:xfrm>
      </p:grpSpPr>
      <p:sp>
        <p:nvSpPr>
          <p:cNvPr id="79" name="Google Shape;79;p49"/>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49"/>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4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4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4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8"/>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8"/>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3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3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9.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s://www.meensezwemkring.be/" TargetMode="Externa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8.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8.jpg"/><Relationship Id="rId4" Type="http://schemas.openxmlformats.org/officeDocument/2006/relationships/image" Target="../media/image12.png"/><Relationship Id="rId5" Type="http://schemas.openxmlformats.org/officeDocument/2006/relationships/image" Target="../media/image14.png"/><Relationship Id="rId6" Type="http://schemas.openxmlformats.org/officeDocument/2006/relationships/image" Target="../media/image1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hyperlink" Target="https://www.sportlauwers.shop/"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7" name="Shape 87"/>
        <p:cNvGrpSpPr/>
        <p:nvPr/>
      </p:nvGrpSpPr>
      <p:grpSpPr>
        <a:xfrm>
          <a:off x="0" y="0"/>
          <a:ext cx="0" cy="0"/>
          <a:chOff x="0" y="0"/>
          <a:chExt cx="0" cy="0"/>
        </a:xfrm>
      </p:grpSpPr>
      <p:sp>
        <p:nvSpPr>
          <p:cNvPr id="88" name="Google Shape;88;p1"/>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9" name="Google Shape;89;p1"/>
          <p:cNvSpPr/>
          <p:nvPr/>
        </p:nvSpPr>
        <p:spPr>
          <a:xfrm flipH="1" rot="5400000">
            <a:off x="-1922632" y="1922631"/>
            <a:ext cx="6875818" cy="3030558"/>
          </a:xfrm>
          <a:prstGeom prst="rect">
            <a:avLst/>
          </a:prstGeom>
          <a:gradFill>
            <a:gsLst>
              <a:gs pos="0">
                <a:srgbClr val="000000"/>
              </a:gs>
              <a:gs pos="100000">
                <a:srgbClr val="B43512"/>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0" name="Google Shape;90;p1"/>
          <p:cNvSpPr/>
          <p:nvPr/>
        </p:nvSpPr>
        <p:spPr>
          <a:xfrm rot="-5400000">
            <a:off x="-663321" y="3165298"/>
            <a:ext cx="4355594" cy="3028952"/>
          </a:xfrm>
          <a:prstGeom prst="rect">
            <a:avLst/>
          </a:prstGeom>
          <a:gradFill>
            <a:gsLst>
              <a:gs pos="0">
                <a:srgbClr val="E84C22">
                  <a:alpha val="49411"/>
                </a:srgbClr>
              </a:gs>
              <a:gs pos="100000">
                <a:srgbClr val="78230C">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1" name="Google Shape;91;p1"/>
          <p:cNvSpPr/>
          <p:nvPr/>
        </p:nvSpPr>
        <p:spPr>
          <a:xfrm flipH="1" rot="-5400000">
            <a:off x="-1742858" y="2085760"/>
            <a:ext cx="6857572" cy="2686051"/>
          </a:xfrm>
          <a:prstGeom prst="rect">
            <a:avLst/>
          </a:prstGeom>
          <a:gradFill>
            <a:gsLst>
              <a:gs pos="0">
                <a:srgbClr val="000000">
                  <a:alpha val="58431"/>
                </a:srgbClr>
              </a:gs>
              <a:gs pos="69000">
                <a:srgbClr val="E84C22">
                  <a:alpha val="0"/>
                </a:srgbClr>
              </a:gs>
              <a:gs pos="100000">
                <a:srgbClr val="E84C2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2" name="Google Shape;92;p1"/>
          <p:cNvSpPr/>
          <p:nvPr/>
        </p:nvSpPr>
        <p:spPr>
          <a:xfrm rot="6097846">
            <a:off x="-1161554" y="1712395"/>
            <a:ext cx="4808302" cy="306650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3" name="Google Shape;93;p1"/>
          <p:cNvSpPr txBox="1"/>
          <p:nvPr>
            <p:ph type="ctrTitle"/>
          </p:nvPr>
        </p:nvSpPr>
        <p:spPr>
          <a:xfrm>
            <a:off x="495030" y="2767106"/>
            <a:ext cx="2239789" cy="3131282"/>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3000"/>
              <a:buFont typeface="Calibri"/>
              <a:buNone/>
            </a:pPr>
            <a:r>
              <a:rPr b="1" lang="nl-NL" sz="3000">
                <a:solidFill>
                  <a:srgbClr val="FFFFFF"/>
                </a:solidFill>
                <a:latin typeface="Calibri"/>
                <a:ea typeface="Calibri"/>
                <a:cs typeface="Calibri"/>
                <a:sym typeface="Calibri"/>
              </a:rPr>
              <a:t>Infomoment</a:t>
            </a:r>
            <a:br>
              <a:rPr b="1" lang="nl-NL" sz="3000">
                <a:solidFill>
                  <a:srgbClr val="FFFFFF"/>
                </a:solidFill>
                <a:latin typeface="Calibri"/>
                <a:ea typeface="Calibri"/>
                <a:cs typeface="Calibri"/>
                <a:sym typeface="Calibri"/>
              </a:rPr>
            </a:br>
            <a:r>
              <a:rPr b="1" lang="nl-NL" sz="3000">
                <a:solidFill>
                  <a:srgbClr val="FFFFFF"/>
                </a:solidFill>
                <a:latin typeface="Calibri"/>
                <a:ea typeface="Calibri"/>
                <a:cs typeface="Calibri"/>
                <a:sym typeface="Calibri"/>
              </a:rPr>
              <a:t> seizoen 2025 - 2026</a:t>
            </a:r>
            <a:endParaRPr/>
          </a:p>
        </p:txBody>
      </p:sp>
      <p:pic>
        <p:nvPicPr>
          <p:cNvPr descr="Afbeelding met Lettertype, Graphics, tekst, grafische vormgeving&#10;&#10;Automatisch gegenereerde beschrijving" id="94" name="Google Shape;94;p1"/>
          <p:cNvPicPr preferRelativeResize="0"/>
          <p:nvPr/>
        </p:nvPicPr>
        <p:blipFill rotWithShape="1">
          <a:blip r:embed="rId3">
            <a:alphaModFix/>
          </a:blip>
          <a:srcRect b="0" l="0" r="0" t="0"/>
          <a:stretch/>
        </p:blipFill>
        <p:spPr>
          <a:xfrm>
            <a:off x="3376821" y="1223340"/>
            <a:ext cx="5419311" cy="441131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9" name="Shape 99"/>
        <p:cNvGrpSpPr/>
        <p:nvPr/>
      </p:nvGrpSpPr>
      <p:grpSpPr>
        <a:xfrm>
          <a:off x="0" y="0"/>
          <a:ext cx="0" cy="0"/>
          <a:chOff x="0" y="0"/>
          <a:chExt cx="0" cy="0"/>
        </a:xfrm>
      </p:grpSpPr>
      <p:sp>
        <p:nvSpPr>
          <p:cNvPr id="100" name="Google Shape;100;p2"/>
          <p:cNvSpPr/>
          <p:nvPr/>
        </p:nvSpPr>
        <p:spPr>
          <a:xfrm>
            <a:off x="0" y="0"/>
            <a:ext cx="9144000" cy="6858000"/>
          </a:xfrm>
          <a:prstGeom prst="rect">
            <a:avLst/>
          </a:prstGeom>
          <a:gradFill>
            <a:gsLst>
              <a:gs pos="0">
                <a:srgbClr val="EEECE1">
                  <a:alpha val="67450"/>
                </a:srgbClr>
              </a:gs>
              <a:gs pos="10000">
                <a:srgbClr val="EEECE1">
                  <a:alpha val="67450"/>
                </a:srgbClr>
              </a:gs>
              <a:gs pos="85000">
                <a:srgbClr val="EEECE1">
                  <a:alpha val="96470"/>
                </a:srgbClr>
              </a:gs>
              <a:gs pos="100000">
                <a:srgbClr val="EEECE1">
                  <a:alpha val="9647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1" name="Google Shape;101;p2"/>
          <p:cNvSpPr/>
          <p:nvPr/>
        </p:nvSpPr>
        <p:spPr>
          <a:xfrm>
            <a:off x="244768" y="4784436"/>
            <a:ext cx="8645237" cy="1879597"/>
          </a:xfrm>
          <a:prstGeom prst="roundRect">
            <a:avLst>
              <a:gd fmla="val 16667" name="adj"/>
            </a:avLst>
          </a:prstGeom>
          <a:solidFill>
            <a:schemeClr val="accent2"/>
          </a:solidFill>
          <a:ln cap="flat" cmpd="sng" w="12700">
            <a:solidFill>
              <a:srgbClr val="6B4F1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2" name="Google Shape;102;p2"/>
          <p:cNvSpPr txBox="1"/>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000000"/>
              </a:buClr>
              <a:buSzPts val="4400"/>
              <a:buFont typeface="Arial"/>
              <a:buNone/>
            </a:pPr>
            <a:r>
              <a:rPr b="0" i="0" lang="nl-NL" sz="4400" u="none" cap="none" strike="noStrike">
                <a:solidFill>
                  <a:schemeClr val="dk1"/>
                </a:solidFill>
                <a:latin typeface="Calibri"/>
                <a:ea typeface="Calibri"/>
                <a:cs typeface="Calibri"/>
                <a:sym typeface="Calibri"/>
              </a:rPr>
              <a:t>Clubstructuur 2025 - 2026</a:t>
            </a:r>
            <a:endParaRPr b="0" i="0" sz="1400" u="none" cap="none" strike="noStrike">
              <a:solidFill>
                <a:srgbClr val="000000"/>
              </a:solidFill>
              <a:latin typeface="Arial"/>
              <a:ea typeface="Arial"/>
              <a:cs typeface="Arial"/>
              <a:sym typeface="Arial"/>
            </a:endParaRPr>
          </a:p>
        </p:txBody>
      </p:sp>
      <p:sp>
        <p:nvSpPr>
          <p:cNvPr id="103" name="Google Shape;103;p2"/>
          <p:cNvSpPr/>
          <p:nvPr/>
        </p:nvSpPr>
        <p:spPr>
          <a:xfrm>
            <a:off x="240145" y="2355272"/>
            <a:ext cx="8645237" cy="2336801"/>
          </a:xfrm>
          <a:prstGeom prst="roundRect">
            <a:avLst>
              <a:gd fmla="val 16667" name="adj"/>
            </a:avLst>
          </a:prstGeom>
          <a:solidFill>
            <a:schemeClr val="accent2"/>
          </a:solidFill>
          <a:ln cap="flat" cmpd="sng" w="12700">
            <a:solidFill>
              <a:srgbClr val="6B4F1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4" name="Google Shape;104;p2"/>
          <p:cNvSpPr txBox="1"/>
          <p:nvPr/>
        </p:nvSpPr>
        <p:spPr>
          <a:xfrm>
            <a:off x="2557372" y="5065717"/>
            <a:ext cx="4029257" cy="52322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Pré-competitie</a:t>
            </a:r>
            <a:endParaRPr b="0" i="0" sz="1400" u="none" cap="none" strike="noStrike">
              <a:solidFill>
                <a:srgbClr val="000000"/>
              </a:solidFill>
              <a:latin typeface="Arial"/>
              <a:ea typeface="Arial"/>
              <a:cs typeface="Arial"/>
              <a:sym typeface="Arial"/>
            </a:endParaRPr>
          </a:p>
        </p:txBody>
      </p:sp>
      <p:sp>
        <p:nvSpPr>
          <p:cNvPr id="105" name="Google Shape;105;p2"/>
          <p:cNvSpPr txBox="1"/>
          <p:nvPr/>
        </p:nvSpPr>
        <p:spPr>
          <a:xfrm>
            <a:off x="472660"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1</a:t>
            </a:r>
            <a:endParaRPr b="0" i="0" sz="1200" u="none" cap="none" strike="noStrike">
              <a:solidFill>
                <a:schemeClr val="lt1"/>
              </a:solidFill>
              <a:latin typeface="Calibri"/>
              <a:ea typeface="Calibri"/>
              <a:cs typeface="Calibri"/>
              <a:sym typeface="Calibri"/>
            </a:endParaRPr>
          </a:p>
        </p:txBody>
      </p:sp>
      <p:sp>
        <p:nvSpPr>
          <p:cNvPr id="106" name="Google Shape;106;p2"/>
          <p:cNvSpPr txBox="1"/>
          <p:nvPr/>
        </p:nvSpPr>
        <p:spPr>
          <a:xfrm>
            <a:off x="2612787"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2</a:t>
            </a:r>
            <a:endParaRPr b="0" i="0" sz="1200" u="none" cap="none" strike="noStrike">
              <a:solidFill>
                <a:schemeClr val="lt1"/>
              </a:solidFill>
              <a:latin typeface="Calibri"/>
              <a:ea typeface="Calibri"/>
              <a:cs typeface="Calibri"/>
              <a:sym typeface="Calibri"/>
            </a:endParaRPr>
          </a:p>
        </p:txBody>
      </p:sp>
      <p:sp>
        <p:nvSpPr>
          <p:cNvPr id="107" name="Google Shape;107;p2"/>
          <p:cNvSpPr txBox="1"/>
          <p:nvPr/>
        </p:nvSpPr>
        <p:spPr>
          <a:xfrm>
            <a:off x="4697498"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3</a:t>
            </a:r>
            <a:endParaRPr b="0" i="0" sz="1200" u="none" cap="none" strike="noStrike">
              <a:solidFill>
                <a:schemeClr val="lt1"/>
              </a:solidFill>
              <a:latin typeface="Calibri"/>
              <a:ea typeface="Calibri"/>
              <a:cs typeface="Calibri"/>
              <a:sym typeface="Calibri"/>
            </a:endParaRPr>
          </a:p>
        </p:txBody>
      </p:sp>
      <p:sp>
        <p:nvSpPr>
          <p:cNvPr id="108" name="Google Shape;108;p2"/>
          <p:cNvSpPr txBox="1"/>
          <p:nvPr/>
        </p:nvSpPr>
        <p:spPr>
          <a:xfrm>
            <a:off x="6837625"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4</a:t>
            </a:r>
            <a:endParaRPr b="0" i="0" sz="1200" u="none" cap="none" strike="noStrike">
              <a:solidFill>
                <a:schemeClr val="lt1"/>
              </a:solidFill>
              <a:latin typeface="Calibri"/>
              <a:ea typeface="Calibri"/>
              <a:cs typeface="Calibri"/>
              <a:sym typeface="Calibri"/>
            </a:endParaRPr>
          </a:p>
        </p:txBody>
      </p:sp>
      <p:sp>
        <p:nvSpPr>
          <p:cNvPr id="109" name="Google Shape;109;p2"/>
          <p:cNvSpPr txBox="1"/>
          <p:nvPr/>
        </p:nvSpPr>
        <p:spPr>
          <a:xfrm>
            <a:off x="2617411" y="3084882"/>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Studenten</a:t>
            </a:r>
            <a:endParaRPr b="0" i="0" sz="1200" u="none" cap="none" strike="noStrike">
              <a:solidFill>
                <a:schemeClr val="lt1"/>
              </a:solidFill>
              <a:latin typeface="Calibri"/>
              <a:ea typeface="Calibri"/>
              <a:cs typeface="Calibri"/>
              <a:sym typeface="Calibri"/>
            </a:endParaRPr>
          </a:p>
        </p:txBody>
      </p:sp>
      <p:sp>
        <p:nvSpPr>
          <p:cNvPr id="110" name="Google Shape;110;p2"/>
          <p:cNvSpPr txBox="1"/>
          <p:nvPr/>
        </p:nvSpPr>
        <p:spPr>
          <a:xfrm>
            <a:off x="4702122" y="3084882"/>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ATP</a:t>
            </a:r>
            <a:endParaRPr b="0" i="0" sz="1200" u="none" cap="none" strike="noStrike">
              <a:solidFill>
                <a:schemeClr val="lt1"/>
              </a:solidFill>
              <a:latin typeface="Calibri"/>
              <a:ea typeface="Calibri"/>
              <a:cs typeface="Calibri"/>
              <a:sym typeface="Calibri"/>
            </a:endParaRPr>
          </a:p>
        </p:txBody>
      </p:sp>
      <p:sp>
        <p:nvSpPr>
          <p:cNvPr id="111" name="Google Shape;111;p2"/>
          <p:cNvSpPr txBox="1"/>
          <p:nvPr/>
        </p:nvSpPr>
        <p:spPr>
          <a:xfrm>
            <a:off x="2617411" y="2351059"/>
            <a:ext cx="388471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nl-NL" sz="4000" u="none" cap="none" strike="noStrike">
                <a:solidFill>
                  <a:schemeClr val="accent6"/>
                </a:solidFill>
                <a:latin typeface="Calibri"/>
                <a:ea typeface="Calibri"/>
                <a:cs typeface="Calibri"/>
                <a:sym typeface="Calibri"/>
              </a:rPr>
              <a:t>Competitie</a:t>
            </a:r>
            <a:endParaRPr b="0" i="0" sz="1400" u="none" cap="none" strike="noStrike">
              <a:solidFill>
                <a:srgbClr val="000000"/>
              </a:solidFill>
              <a:latin typeface="Arial"/>
              <a:ea typeface="Arial"/>
              <a:cs typeface="Arial"/>
              <a:sym typeface="Arial"/>
            </a:endParaRPr>
          </a:p>
        </p:txBody>
      </p:sp>
      <p:sp>
        <p:nvSpPr>
          <p:cNvPr id="112" name="Google Shape;112;p2"/>
          <p:cNvSpPr txBox="1"/>
          <p:nvPr/>
        </p:nvSpPr>
        <p:spPr>
          <a:xfrm>
            <a:off x="2470431" y="5729214"/>
            <a:ext cx="388471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nl-NL" sz="4000" u="none" cap="none" strike="noStrike">
                <a:solidFill>
                  <a:schemeClr val="accent6"/>
                </a:solidFill>
                <a:latin typeface="Calibri"/>
                <a:ea typeface="Calibri"/>
                <a:cs typeface="Calibri"/>
                <a:sym typeface="Calibri"/>
              </a:rPr>
              <a:t>Zwemschool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7" name="Shape 117"/>
        <p:cNvGrpSpPr/>
        <p:nvPr/>
      </p:nvGrpSpPr>
      <p:grpSpPr>
        <a:xfrm>
          <a:off x="0" y="0"/>
          <a:ext cx="0" cy="0"/>
          <a:chOff x="0" y="0"/>
          <a:chExt cx="0" cy="0"/>
        </a:xfrm>
      </p:grpSpPr>
      <p:sp>
        <p:nvSpPr>
          <p:cNvPr id="118" name="Google Shape;118;p3"/>
          <p:cNvSpPr/>
          <p:nvPr/>
        </p:nvSpPr>
        <p:spPr>
          <a:xfrm>
            <a:off x="0" y="0"/>
            <a:ext cx="9141713"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fbeelding met water, buitenshuis, sport, oceaan&#10;&#10;Automatisch gegenereerde beschrijving" id="119" name="Google Shape;119;p3"/>
          <p:cNvPicPr preferRelativeResize="0"/>
          <p:nvPr/>
        </p:nvPicPr>
        <p:blipFill rotWithShape="1">
          <a:blip r:embed="rId3">
            <a:alphaModFix/>
          </a:blip>
          <a:srcRect b="-1" l="9527" r="13274" t="0"/>
          <a:stretch/>
        </p:blipFill>
        <p:spPr>
          <a:xfrm>
            <a:off x="20" y="10"/>
            <a:ext cx="7252212" cy="6857990"/>
          </a:xfrm>
          <a:prstGeom prst="rect">
            <a:avLst/>
          </a:prstGeom>
          <a:noFill/>
          <a:ln>
            <a:noFill/>
          </a:ln>
        </p:spPr>
      </p:pic>
      <p:sp>
        <p:nvSpPr>
          <p:cNvPr id="120" name="Google Shape;120;p3"/>
          <p:cNvSpPr/>
          <p:nvPr/>
        </p:nvSpPr>
        <p:spPr>
          <a:xfrm flipH="1">
            <a:off x="3843764" y="0"/>
            <a:ext cx="5300233" cy="6858000"/>
          </a:xfrm>
          <a:prstGeom prst="rect">
            <a:avLst/>
          </a:prstGeom>
          <a:gradFill>
            <a:gsLst>
              <a:gs pos="0">
                <a:srgbClr val="FFFFFF">
                  <a:alpha val="0"/>
                </a:srgbClr>
              </a:gs>
              <a:gs pos="19000">
                <a:srgbClr val="FFFFFF">
                  <a:alpha val="37254"/>
                </a:srgbClr>
              </a:gs>
              <a:gs pos="35000">
                <a:srgbClr val="FFFFFF">
                  <a:alpha val="76470"/>
                </a:srgbClr>
              </a:gs>
              <a:gs pos="48000">
                <a:schemeClr val="lt1"/>
              </a:gs>
              <a:gs pos="100000">
                <a:schemeClr val="lt1"/>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1" name="Google Shape;121;p3"/>
          <p:cNvSpPr txBox="1"/>
          <p:nvPr>
            <p:ph type="title"/>
          </p:nvPr>
        </p:nvSpPr>
        <p:spPr>
          <a:xfrm>
            <a:off x="5219700" y="920285"/>
            <a:ext cx="3536139" cy="74659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nl-NL" u="sng"/>
              <a:t>Zwemschool</a:t>
            </a:r>
            <a:endParaRPr b="1" u="sng"/>
          </a:p>
        </p:txBody>
      </p:sp>
      <p:sp>
        <p:nvSpPr>
          <p:cNvPr id="122" name="Google Shape;122;p3"/>
          <p:cNvSpPr txBox="1"/>
          <p:nvPr/>
        </p:nvSpPr>
        <p:spPr>
          <a:xfrm>
            <a:off x="5057775" y="1950836"/>
            <a:ext cx="3962400" cy="304698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0" i="0" lang="nl-NL" sz="3200" u="none" cap="none" strike="noStrike">
                <a:solidFill>
                  <a:schemeClr val="dk1"/>
                </a:solidFill>
                <a:latin typeface="Calibri"/>
                <a:ea typeface="Calibri"/>
                <a:cs typeface="Calibri"/>
                <a:sym typeface="Calibri"/>
              </a:rPr>
              <a:t>Correct leren zwemmen in alle zwemstijlen, en dit volgens de zwemreglementen is onze hoofdopdracht !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7" name="Shape 127"/>
        <p:cNvGrpSpPr/>
        <p:nvPr/>
      </p:nvGrpSpPr>
      <p:grpSpPr>
        <a:xfrm>
          <a:off x="0" y="0"/>
          <a:ext cx="0" cy="0"/>
          <a:chOff x="0" y="0"/>
          <a:chExt cx="0" cy="0"/>
        </a:xfrm>
      </p:grpSpPr>
      <p:sp>
        <p:nvSpPr>
          <p:cNvPr id="128" name="Google Shape;128;p4"/>
          <p:cNvSpPr/>
          <p:nvPr/>
        </p:nvSpPr>
        <p:spPr>
          <a:xfrm>
            <a:off x="0" y="0"/>
            <a:ext cx="9144000" cy="6858000"/>
          </a:xfrm>
          <a:prstGeom prst="rect">
            <a:avLst/>
          </a:prstGeom>
          <a:gradFill>
            <a:gsLst>
              <a:gs pos="0">
                <a:srgbClr val="EEECE1">
                  <a:alpha val="67450"/>
                </a:srgbClr>
              </a:gs>
              <a:gs pos="10000">
                <a:srgbClr val="EEECE1">
                  <a:alpha val="67450"/>
                </a:srgbClr>
              </a:gs>
              <a:gs pos="85000">
                <a:srgbClr val="EEECE1">
                  <a:alpha val="96470"/>
                </a:srgbClr>
              </a:gs>
              <a:gs pos="100000">
                <a:srgbClr val="EEECE1">
                  <a:alpha val="9647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9" name="Google Shape;129;p4"/>
          <p:cNvSpPr/>
          <p:nvPr/>
        </p:nvSpPr>
        <p:spPr>
          <a:xfrm>
            <a:off x="244768" y="4784436"/>
            <a:ext cx="8645237" cy="1879597"/>
          </a:xfrm>
          <a:prstGeom prst="roundRect">
            <a:avLst>
              <a:gd fmla="val 16667" name="adj"/>
            </a:avLst>
          </a:prstGeom>
          <a:solidFill>
            <a:schemeClr val="accent2"/>
          </a:solidFill>
          <a:ln cap="flat" cmpd="sng" w="12700">
            <a:solidFill>
              <a:srgbClr val="6B4F1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0" name="Google Shape;130;p4"/>
          <p:cNvSpPr txBox="1"/>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0" i="0" lang="nl-NL" sz="4400" u="none" cap="none" strike="noStrike">
                <a:solidFill>
                  <a:schemeClr val="dk1"/>
                </a:solidFill>
                <a:latin typeface="Calibri"/>
                <a:ea typeface="Calibri"/>
                <a:cs typeface="Calibri"/>
                <a:sym typeface="Calibri"/>
              </a:rPr>
              <a:t>MZK 2025 - 2026</a:t>
            </a:r>
            <a:endParaRPr b="0" i="0" sz="1400" u="none" cap="none" strike="noStrike">
              <a:solidFill>
                <a:srgbClr val="000000"/>
              </a:solidFill>
              <a:latin typeface="Arial"/>
              <a:ea typeface="Arial"/>
              <a:cs typeface="Arial"/>
              <a:sym typeface="Arial"/>
            </a:endParaRPr>
          </a:p>
        </p:txBody>
      </p:sp>
      <p:sp>
        <p:nvSpPr>
          <p:cNvPr id="131" name="Google Shape;131;p4"/>
          <p:cNvSpPr/>
          <p:nvPr/>
        </p:nvSpPr>
        <p:spPr>
          <a:xfrm>
            <a:off x="240145" y="2355272"/>
            <a:ext cx="8645237" cy="2336801"/>
          </a:xfrm>
          <a:prstGeom prst="roundRect">
            <a:avLst>
              <a:gd fmla="val 16667" name="adj"/>
            </a:avLst>
          </a:prstGeom>
          <a:solidFill>
            <a:schemeClr val="accent2"/>
          </a:solidFill>
          <a:ln cap="flat" cmpd="sng" w="12700">
            <a:solidFill>
              <a:srgbClr val="6B4F1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2" name="Google Shape;132;p4"/>
          <p:cNvSpPr txBox="1"/>
          <p:nvPr/>
        </p:nvSpPr>
        <p:spPr>
          <a:xfrm>
            <a:off x="2557372" y="5065717"/>
            <a:ext cx="4029257" cy="523220"/>
          </a:xfrm>
          <a:prstGeom prst="rect">
            <a:avLst/>
          </a:prstGeom>
          <a:solidFill>
            <a:srgbClr val="FF0000"/>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Pré-competitie</a:t>
            </a:r>
            <a:endParaRPr b="0" i="0" sz="1400" u="none" cap="none" strike="noStrike">
              <a:solidFill>
                <a:srgbClr val="000000"/>
              </a:solidFill>
              <a:latin typeface="Arial"/>
              <a:ea typeface="Arial"/>
              <a:cs typeface="Arial"/>
              <a:sym typeface="Arial"/>
            </a:endParaRPr>
          </a:p>
        </p:txBody>
      </p:sp>
      <p:sp>
        <p:nvSpPr>
          <p:cNvPr id="133" name="Google Shape;133;p4"/>
          <p:cNvSpPr txBox="1"/>
          <p:nvPr/>
        </p:nvSpPr>
        <p:spPr>
          <a:xfrm>
            <a:off x="472660"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1</a:t>
            </a:r>
            <a:endParaRPr b="0" i="0" sz="1200" u="none" cap="none" strike="noStrike">
              <a:solidFill>
                <a:schemeClr val="lt1"/>
              </a:solidFill>
              <a:latin typeface="Calibri"/>
              <a:ea typeface="Calibri"/>
              <a:cs typeface="Calibri"/>
              <a:sym typeface="Calibri"/>
            </a:endParaRPr>
          </a:p>
        </p:txBody>
      </p:sp>
      <p:sp>
        <p:nvSpPr>
          <p:cNvPr id="134" name="Google Shape;134;p4"/>
          <p:cNvSpPr txBox="1"/>
          <p:nvPr/>
        </p:nvSpPr>
        <p:spPr>
          <a:xfrm>
            <a:off x="2612787"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2</a:t>
            </a:r>
            <a:endParaRPr b="0" i="0" sz="1200" u="none" cap="none" strike="noStrike">
              <a:solidFill>
                <a:schemeClr val="lt1"/>
              </a:solidFill>
              <a:latin typeface="Calibri"/>
              <a:ea typeface="Calibri"/>
              <a:cs typeface="Calibri"/>
              <a:sym typeface="Calibri"/>
            </a:endParaRPr>
          </a:p>
        </p:txBody>
      </p:sp>
      <p:sp>
        <p:nvSpPr>
          <p:cNvPr id="135" name="Google Shape;135;p4"/>
          <p:cNvSpPr txBox="1"/>
          <p:nvPr/>
        </p:nvSpPr>
        <p:spPr>
          <a:xfrm>
            <a:off x="4697498"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3</a:t>
            </a:r>
            <a:endParaRPr b="0" i="0" sz="1200" u="none" cap="none" strike="noStrike">
              <a:solidFill>
                <a:schemeClr val="lt1"/>
              </a:solidFill>
              <a:latin typeface="Calibri"/>
              <a:ea typeface="Calibri"/>
              <a:cs typeface="Calibri"/>
              <a:sym typeface="Calibri"/>
            </a:endParaRPr>
          </a:p>
        </p:txBody>
      </p:sp>
      <p:sp>
        <p:nvSpPr>
          <p:cNvPr id="136" name="Google Shape;136;p4"/>
          <p:cNvSpPr txBox="1"/>
          <p:nvPr/>
        </p:nvSpPr>
        <p:spPr>
          <a:xfrm>
            <a:off x="6837625"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4</a:t>
            </a:r>
            <a:endParaRPr b="0" i="0" sz="1200" u="none" cap="none" strike="noStrike">
              <a:solidFill>
                <a:schemeClr val="lt1"/>
              </a:solidFill>
              <a:latin typeface="Calibri"/>
              <a:ea typeface="Calibri"/>
              <a:cs typeface="Calibri"/>
              <a:sym typeface="Calibri"/>
            </a:endParaRPr>
          </a:p>
        </p:txBody>
      </p:sp>
      <p:sp>
        <p:nvSpPr>
          <p:cNvPr id="137" name="Google Shape;137;p4"/>
          <p:cNvSpPr txBox="1"/>
          <p:nvPr/>
        </p:nvSpPr>
        <p:spPr>
          <a:xfrm>
            <a:off x="2617411" y="3084882"/>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Studenten</a:t>
            </a:r>
            <a:endParaRPr b="0" i="0" sz="1200" u="none" cap="none" strike="noStrike">
              <a:solidFill>
                <a:schemeClr val="lt1"/>
              </a:solidFill>
              <a:latin typeface="Calibri"/>
              <a:ea typeface="Calibri"/>
              <a:cs typeface="Calibri"/>
              <a:sym typeface="Calibri"/>
            </a:endParaRPr>
          </a:p>
        </p:txBody>
      </p:sp>
      <p:sp>
        <p:nvSpPr>
          <p:cNvPr id="138" name="Google Shape;138;p4"/>
          <p:cNvSpPr txBox="1"/>
          <p:nvPr/>
        </p:nvSpPr>
        <p:spPr>
          <a:xfrm>
            <a:off x="4702122" y="3084882"/>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ATP</a:t>
            </a:r>
            <a:endParaRPr b="0" i="0" sz="1200" u="none" cap="none" strike="noStrike">
              <a:solidFill>
                <a:schemeClr val="lt1"/>
              </a:solidFill>
              <a:latin typeface="Calibri"/>
              <a:ea typeface="Calibri"/>
              <a:cs typeface="Calibri"/>
              <a:sym typeface="Calibri"/>
            </a:endParaRPr>
          </a:p>
        </p:txBody>
      </p:sp>
      <p:sp>
        <p:nvSpPr>
          <p:cNvPr id="139" name="Google Shape;139;p4"/>
          <p:cNvSpPr txBox="1"/>
          <p:nvPr/>
        </p:nvSpPr>
        <p:spPr>
          <a:xfrm>
            <a:off x="2617411" y="2351059"/>
            <a:ext cx="388471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nl-NL" sz="4000" u="none" cap="none" strike="noStrike">
                <a:solidFill>
                  <a:schemeClr val="accent6"/>
                </a:solidFill>
                <a:latin typeface="Calibri"/>
                <a:ea typeface="Calibri"/>
                <a:cs typeface="Calibri"/>
                <a:sym typeface="Calibri"/>
              </a:rPr>
              <a:t>Competitie</a:t>
            </a:r>
            <a:endParaRPr b="0" i="0" sz="1400" u="none" cap="none" strike="noStrike">
              <a:solidFill>
                <a:srgbClr val="000000"/>
              </a:solidFill>
              <a:latin typeface="Arial"/>
              <a:ea typeface="Arial"/>
              <a:cs typeface="Arial"/>
              <a:sym typeface="Arial"/>
            </a:endParaRPr>
          </a:p>
        </p:txBody>
      </p:sp>
      <p:sp>
        <p:nvSpPr>
          <p:cNvPr id="140" name="Google Shape;140;p4"/>
          <p:cNvSpPr txBox="1"/>
          <p:nvPr/>
        </p:nvSpPr>
        <p:spPr>
          <a:xfrm>
            <a:off x="2470431" y="5729214"/>
            <a:ext cx="388471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nl-NL" sz="4000" u="none" cap="none" strike="noStrike">
                <a:solidFill>
                  <a:schemeClr val="accent6"/>
                </a:solidFill>
                <a:latin typeface="Calibri"/>
                <a:ea typeface="Calibri"/>
                <a:cs typeface="Calibri"/>
                <a:sym typeface="Calibri"/>
              </a:rPr>
              <a:t>Zwemschool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5" name="Shape 145"/>
        <p:cNvGrpSpPr/>
        <p:nvPr/>
      </p:nvGrpSpPr>
      <p:grpSpPr>
        <a:xfrm>
          <a:off x="0" y="0"/>
          <a:ext cx="0" cy="0"/>
          <a:chOff x="0" y="0"/>
          <a:chExt cx="0" cy="0"/>
        </a:xfrm>
      </p:grpSpPr>
      <p:sp>
        <p:nvSpPr>
          <p:cNvPr id="146" name="Google Shape;146;p5"/>
          <p:cNvSpPr txBox="1"/>
          <p:nvPr>
            <p:ph type="title"/>
          </p:nvPr>
        </p:nvSpPr>
        <p:spPr>
          <a:xfrm>
            <a:off x="4252421" y="672429"/>
            <a:ext cx="3630008" cy="1355479"/>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4400"/>
              <a:buFont typeface="Calibri"/>
              <a:buNone/>
            </a:pPr>
            <a:r>
              <a:rPr b="1" lang="nl-NL" u="sng"/>
              <a:t>Pré-competitie</a:t>
            </a:r>
            <a:endParaRPr b="1" u="sng"/>
          </a:p>
        </p:txBody>
      </p:sp>
      <p:pic>
        <p:nvPicPr>
          <p:cNvPr descr="stroomlijnen.jpg" id="147" name="Google Shape;147;p5"/>
          <p:cNvPicPr preferRelativeResize="0"/>
          <p:nvPr/>
        </p:nvPicPr>
        <p:blipFill rotWithShape="1">
          <a:blip r:embed="rId3">
            <a:alphaModFix/>
          </a:blip>
          <a:srcRect b="4426" l="0" r="-1" t="1085"/>
          <a:stretch/>
        </p:blipFill>
        <p:spPr>
          <a:xfrm>
            <a:off x="15" y="857257"/>
            <a:ext cx="4587412" cy="5143493"/>
          </a:xfrm>
          <a:custGeom>
            <a:rect b="b" l="l" r="r" t="t"/>
            <a:pathLst>
              <a:path extrusionOk="0" h="6879321" w="6116569">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ln>
            <a:noFill/>
          </a:ln>
        </p:spPr>
      </p:pic>
      <p:sp>
        <p:nvSpPr>
          <p:cNvPr id="148" name="Google Shape;148;p5"/>
          <p:cNvSpPr txBox="1"/>
          <p:nvPr/>
        </p:nvSpPr>
        <p:spPr>
          <a:xfrm>
            <a:off x="2687217" y="2371725"/>
            <a:ext cx="6261522" cy="3914775"/>
          </a:xfrm>
          <a:prstGeom prst="rect">
            <a:avLst/>
          </a:prstGeom>
          <a:noFill/>
          <a:ln>
            <a:noFill/>
          </a:ln>
        </p:spPr>
        <p:txBody>
          <a:bodyPr anchorCtr="0" anchor="t" bIns="34275" lIns="68575" spcFirstLastPara="1" rIns="68575" wrap="square" tIns="34275">
            <a:normAutofit fontScale="25000" lnSpcReduction="20000"/>
          </a:bodyPr>
          <a:lstStyle/>
          <a:p>
            <a:pPr indent="0" lvl="0" marL="0" marR="0" rtl="0" algn="ctr">
              <a:lnSpc>
                <a:spcPct val="90000"/>
              </a:lnSpc>
              <a:spcBef>
                <a:spcPts val="0"/>
              </a:spcBef>
              <a:spcAft>
                <a:spcPts val="0"/>
              </a:spcAft>
              <a:buClr>
                <a:srgbClr val="000000"/>
              </a:buClr>
              <a:buSzPct val="100000"/>
              <a:buFont typeface="Arial"/>
              <a:buNone/>
            </a:pPr>
            <a:r>
              <a:rPr b="0" i="0" lang="nl-NL" sz="12800" u="none" cap="none" strike="noStrike">
                <a:solidFill>
                  <a:schemeClr val="dk1"/>
                </a:solidFill>
                <a:latin typeface="Calibri"/>
                <a:ea typeface="Calibri"/>
                <a:cs typeface="Calibri"/>
                <a:sym typeface="Calibri"/>
              </a:rPr>
              <a:t>In deze groep leert de zwemmer een technisch correcte 100m wisselslag en 200m crawl zwemmen. </a:t>
            </a:r>
            <a:br>
              <a:rPr b="0" i="0" lang="nl-NL" sz="12800" u="none" cap="none" strike="noStrike">
                <a:solidFill>
                  <a:schemeClr val="dk1"/>
                </a:solidFill>
                <a:latin typeface="Calibri"/>
                <a:ea typeface="Calibri"/>
                <a:cs typeface="Calibri"/>
                <a:sym typeface="Calibri"/>
              </a:rPr>
            </a:br>
            <a:r>
              <a:rPr b="0" i="0" lang="nl-NL" sz="12800" u="none" cap="none" strike="noStrike">
                <a:solidFill>
                  <a:schemeClr val="dk1"/>
                </a:solidFill>
                <a:latin typeface="Calibri"/>
                <a:ea typeface="Calibri"/>
                <a:cs typeface="Calibri"/>
                <a:sym typeface="Calibri"/>
              </a:rPr>
              <a:t>De wisselslag is, zoals de naam al zegt, een combinatie van de vier zwemslagen. De zwemmer kan alle keerpunten van alle stijlen correct uitvoeren volgens de zwemreglementen. </a:t>
            </a:r>
            <a:br>
              <a:rPr b="0" i="0" lang="nl-NL" sz="12800" u="none" cap="none" strike="noStrike">
                <a:solidFill>
                  <a:schemeClr val="dk1"/>
                </a:solidFill>
                <a:latin typeface="Calibri"/>
                <a:ea typeface="Calibri"/>
                <a:cs typeface="Calibri"/>
                <a:sym typeface="Calibri"/>
              </a:rPr>
            </a:br>
            <a:r>
              <a:rPr b="0" i="0" lang="nl-NL" sz="12800" u="none" cap="none" strike="noStrike">
                <a:solidFill>
                  <a:schemeClr val="dk1"/>
                </a:solidFill>
                <a:latin typeface="Calibri"/>
                <a:ea typeface="Calibri"/>
                <a:cs typeface="Calibri"/>
                <a:sym typeface="Calibri"/>
              </a:rPr>
              <a:t>Ook tactisch inzicht komt aan bod. </a:t>
            </a:r>
            <a:endParaRPr b="0" i="0" sz="1400" u="none" cap="none" strike="noStrike">
              <a:solidFill>
                <a:srgbClr val="000000"/>
              </a:solidFill>
              <a:latin typeface="Arial"/>
              <a:ea typeface="Arial"/>
              <a:cs typeface="Arial"/>
              <a:sym typeface="Arial"/>
            </a:endParaRPr>
          </a:p>
          <a:p>
            <a:pPr indent="23812" lvl="0" marL="0" marR="0" rtl="0" algn="l">
              <a:lnSpc>
                <a:spcPct val="90000"/>
              </a:lnSpc>
              <a:spcBef>
                <a:spcPts val="450"/>
              </a:spcBef>
              <a:spcAft>
                <a:spcPts val="0"/>
              </a:spcAft>
              <a:buClr>
                <a:schemeClr val="dk1"/>
              </a:buClr>
              <a:buSzPct val="100000"/>
              <a:buFont typeface="Arial"/>
              <a:buNone/>
            </a:pPr>
            <a:r>
              <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3" name="Shape 153"/>
        <p:cNvGrpSpPr/>
        <p:nvPr/>
      </p:nvGrpSpPr>
      <p:grpSpPr>
        <a:xfrm>
          <a:off x="0" y="0"/>
          <a:ext cx="0" cy="0"/>
          <a:chOff x="0" y="0"/>
          <a:chExt cx="0" cy="0"/>
        </a:xfrm>
      </p:grpSpPr>
      <p:sp>
        <p:nvSpPr>
          <p:cNvPr id="154" name="Google Shape;154;p6"/>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5" name="Google Shape;155;p6"/>
          <p:cNvSpPr/>
          <p:nvPr/>
        </p:nvSpPr>
        <p:spPr>
          <a:xfrm flipH="1" rot="5400000">
            <a:off x="-1922632" y="1922631"/>
            <a:ext cx="6875818" cy="3030558"/>
          </a:xfrm>
          <a:prstGeom prst="rect">
            <a:avLst/>
          </a:prstGeom>
          <a:gradFill>
            <a:gsLst>
              <a:gs pos="0">
                <a:srgbClr val="000000"/>
              </a:gs>
              <a:gs pos="100000">
                <a:srgbClr val="B43512"/>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6" name="Google Shape;156;p6"/>
          <p:cNvSpPr/>
          <p:nvPr/>
        </p:nvSpPr>
        <p:spPr>
          <a:xfrm rot="-5400000">
            <a:off x="-663321" y="3165298"/>
            <a:ext cx="4355594" cy="3028952"/>
          </a:xfrm>
          <a:prstGeom prst="rect">
            <a:avLst/>
          </a:prstGeom>
          <a:gradFill>
            <a:gsLst>
              <a:gs pos="0">
                <a:srgbClr val="E84C22">
                  <a:alpha val="49411"/>
                </a:srgbClr>
              </a:gs>
              <a:gs pos="100000">
                <a:srgbClr val="78230C">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7" name="Google Shape;157;p6"/>
          <p:cNvSpPr/>
          <p:nvPr/>
        </p:nvSpPr>
        <p:spPr>
          <a:xfrm flipH="1" rot="-5400000">
            <a:off x="-1742858" y="2085760"/>
            <a:ext cx="6857572" cy="2686051"/>
          </a:xfrm>
          <a:prstGeom prst="rect">
            <a:avLst/>
          </a:prstGeom>
          <a:gradFill>
            <a:gsLst>
              <a:gs pos="0">
                <a:srgbClr val="000000">
                  <a:alpha val="58431"/>
                </a:srgbClr>
              </a:gs>
              <a:gs pos="69000">
                <a:srgbClr val="E84C22">
                  <a:alpha val="0"/>
                </a:srgbClr>
              </a:gs>
              <a:gs pos="100000">
                <a:srgbClr val="E84C2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8" name="Google Shape;158;p6"/>
          <p:cNvSpPr/>
          <p:nvPr/>
        </p:nvSpPr>
        <p:spPr>
          <a:xfrm rot="6097846">
            <a:off x="-1161554" y="1712395"/>
            <a:ext cx="4808302" cy="306650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9" name="Google Shape;159;p6"/>
          <p:cNvSpPr txBox="1"/>
          <p:nvPr>
            <p:ph type="title"/>
          </p:nvPr>
        </p:nvSpPr>
        <p:spPr>
          <a:xfrm>
            <a:off x="144406" y="2767106"/>
            <a:ext cx="2511245" cy="3071906"/>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3500"/>
              <a:buFont typeface="Calibri"/>
              <a:buNone/>
            </a:pPr>
            <a:r>
              <a:rPr lang="nl-NL" sz="3500">
                <a:solidFill>
                  <a:srgbClr val="FFFFFF"/>
                </a:solidFill>
                <a:latin typeface="Calibri"/>
                <a:ea typeface="Calibri"/>
                <a:cs typeface="Calibri"/>
                <a:sym typeface="Calibri"/>
              </a:rPr>
              <a:t>Pr</a:t>
            </a:r>
            <a:r>
              <a:rPr lang="nl-NL" sz="3500">
                <a:solidFill>
                  <a:srgbClr val="FFFFFF"/>
                </a:solidFill>
              </a:rPr>
              <a:t>é-comp</a:t>
            </a:r>
            <a:endParaRPr sz="3500">
              <a:solidFill>
                <a:srgbClr val="FFFFFF"/>
              </a:solidFill>
              <a:latin typeface="Calibri"/>
              <a:ea typeface="Calibri"/>
              <a:cs typeface="Calibri"/>
              <a:sym typeface="Calibri"/>
            </a:endParaRPr>
          </a:p>
        </p:txBody>
      </p:sp>
      <p:sp>
        <p:nvSpPr>
          <p:cNvPr id="160" name="Google Shape;160;p6"/>
          <p:cNvSpPr txBox="1"/>
          <p:nvPr/>
        </p:nvSpPr>
        <p:spPr>
          <a:xfrm>
            <a:off x="186240" y="3352361"/>
            <a:ext cx="2511245"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nl-NL" sz="1800" u="none" cap="none" strike="noStrike">
                <a:solidFill>
                  <a:schemeClr val="lt1"/>
                </a:solidFill>
                <a:latin typeface="Calibri"/>
                <a:ea typeface="Calibri"/>
                <a:cs typeface="Calibri"/>
                <a:sym typeface="Calibri"/>
              </a:rPr>
              <a:t>Deelname Paco en/of Sporta-zwemfeesten </a:t>
            </a:r>
            <a:endParaRPr b="0" i="0" sz="1400" u="none" cap="none" strike="noStrike">
              <a:solidFill>
                <a:srgbClr val="000000"/>
              </a:solidFill>
              <a:latin typeface="Arial"/>
              <a:ea typeface="Arial"/>
              <a:cs typeface="Arial"/>
              <a:sym typeface="Arial"/>
            </a:endParaRPr>
          </a:p>
        </p:txBody>
      </p:sp>
      <p:pic>
        <p:nvPicPr>
          <p:cNvPr descr="Afbeelding met tekst, Lettertype, schermopname, ontwerp&#10;&#10;Door AI gegenereerde inhoud is mogelijk onjuist." id="161" name="Google Shape;161;p6"/>
          <p:cNvPicPr preferRelativeResize="0"/>
          <p:nvPr/>
        </p:nvPicPr>
        <p:blipFill rotWithShape="1">
          <a:blip r:embed="rId3">
            <a:alphaModFix/>
          </a:blip>
          <a:srcRect b="3259" l="1449" r="3864" t="26397"/>
          <a:stretch/>
        </p:blipFill>
        <p:spPr>
          <a:xfrm>
            <a:off x="8250258" y="6009511"/>
            <a:ext cx="643040" cy="633817"/>
          </a:xfrm>
          <a:prstGeom prst="rect">
            <a:avLst/>
          </a:prstGeom>
          <a:noFill/>
          <a:ln>
            <a:noFill/>
          </a:ln>
        </p:spPr>
      </p:pic>
      <p:sp>
        <p:nvSpPr>
          <p:cNvPr id="162" name="Google Shape;162;p6"/>
          <p:cNvSpPr txBox="1"/>
          <p:nvPr/>
        </p:nvSpPr>
        <p:spPr>
          <a:xfrm>
            <a:off x="3029047" y="394559"/>
            <a:ext cx="4034699" cy="62654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nl-NL" sz="1800" u="none" cap="none" strike="noStrike">
                <a:solidFill>
                  <a:schemeClr val="dk1"/>
                </a:solidFill>
                <a:latin typeface="Arial"/>
                <a:ea typeface="Arial"/>
                <a:cs typeface="Arial"/>
                <a:sym typeface="Arial"/>
              </a:rPr>
              <a:t>Verantwoordelijke trainer: Helena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nl-NL" sz="1800" u="none" cap="none" strike="noStrike">
                <a:solidFill>
                  <a:schemeClr val="dk1"/>
                </a:solidFill>
                <a:latin typeface="Arial"/>
                <a:ea typeface="Arial"/>
                <a:cs typeface="Arial"/>
                <a:sym typeface="Arial"/>
              </a:rPr>
              <a:t>Trainingsschema:</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800" u="none" cap="none" strike="noStrike">
                <a:solidFill>
                  <a:schemeClr val="dk1"/>
                </a:solidFill>
                <a:latin typeface="Arial"/>
                <a:ea typeface="Arial"/>
                <a:cs typeface="Arial"/>
                <a:sym typeface="Arial"/>
              </a:rPr>
              <a:t>3u45 zwemuren</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800" u="none" cap="none" strike="noStrike">
                <a:solidFill>
                  <a:schemeClr val="dk1"/>
                </a:solidFill>
                <a:latin typeface="Arial"/>
                <a:ea typeface="Arial"/>
                <a:cs typeface="Arial"/>
                <a:sym typeface="Arial"/>
              </a:rPr>
              <a:t>2u15 dry-land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nl-NL" sz="1800" u="none" cap="none" strike="noStrike">
                <a:solidFill>
                  <a:schemeClr val="dk1"/>
                </a:solidFill>
                <a:latin typeface="Arial"/>
                <a:ea typeface="Arial"/>
                <a:cs typeface="Arial"/>
                <a:sym typeface="Arial"/>
              </a:rPr>
              <a:t>Nodige materiaal:</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rPr b="0" i="0" lang="nl-NL" sz="1800" u="none" cap="none" strike="noStrike">
                <a:solidFill>
                  <a:schemeClr val="dk1"/>
                </a:solidFill>
                <a:latin typeface="Arial"/>
                <a:ea typeface="Arial"/>
                <a:cs typeface="Arial"/>
                <a:sym typeface="Arial"/>
              </a:rPr>
              <a:t>Er kan gebruik gemaakt worden van het clubmateriaal, beschikbaar in het zwembad.</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nl-NL" sz="1800" u="none" cap="none" strike="noStrike">
                <a:solidFill>
                  <a:schemeClr val="dk1"/>
                </a:solidFill>
                <a:latin typeface="Arial"/>
                <a:ea typeface="Arial"/>
                <a:cs typeface="Arial"/>
                <a:sym typeface="Arial"/>
              </a:rPr>
              <a:t>Stages:</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800" u="none" cap="none" strike="noStrike">
                <a:solidFill>
                  <a:schemeClr val="dk1"/>
                </a:solidFill>
                <a:latin typeface="Arial"/>
                <a:ea typeface="Arial"/>
                <a:cs typeface="Arial"/>
                <a:sym typeface="Arial"/>
              </a:rPr>
              <a:t>Herfstvakantie: geen</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800" u="none" cap="none" strike="noStrike">
                <a:solidFill>
                  <a:schemeClr val="dk1"/>
                </a:solidFill>
                <a:latin typeface="Arial"/>
                <a:ea typeface="Arial"/>
                <a:cs typeface="Arial"/>
                <a:sym typeface="Arial"/>
              </a:rPr>
              <a:t>Kerstvakantie: eigen bad + verlof</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800" u="none" cap="none" strike="noStrike">
                <a:solidFill>
                  <a:schemeClr val="dk1"/>
                </a:solidFill>
                <a:latin typeface="Arial"/>
                <a:ea typeface="Arial"/>
                <a:cs typeface="Arial"/>
                <a:sym typeface="Arial"/>
              </a:rPr>
              <a:t>Krokusvakantie: eigen bad</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800" u="none" cap="none" strike="noStrike">
                <a:solidFill>
                  <a:schemeClr val="dk1"/>
                </a:solidFill>
                <a:latin typeface="Arial"/>
                <a:ea typeface="Arial"/>
                <a:cs typeface="Arial"/>
                <a:sym typeface="Arial"/>
              </a:rPr>
              <a:t>Paasvakantie: eigen bad</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800" u="none" cap="none" strike="noStrike">
                <a:solidFill>
                  <a:schemeClr val="dk1"/>
                </a:solidFill>
                <a:latin typeface="Arial"/>
                <a:ea typeface="Arial"/>
                <a:cs typeface="Arial"/>
                <a:sym typeface="Arial"/>
              </a:rPr>
              <a:t>Zomervakantie: Barvaux</a:t>
            </a:r>
            <a:endParaRPr b="0" i="0" sz="1800" u="none" cap="none" strike="noStrike">
              <a:solidFill>
                <a:schemeClr val="dk1"/>
              </a:solidFill>
              <a:latin typeface="Arial"/>
              <a:ea typeface="Arial"/>
              <a:cs typeface="Arial"/>
              <a:sym typeface="Arial"/>
            </a:endParaRPr>
          </a:p>
          <a:p>
            <a:pPr indent="-171450" lvl="1" marL="742950" marR="0" rtl="0" algn="l">
              <a:lnSpc>
                <a:spcPct val="100000"/>
              </a:lnSpc>
              <a:spcBef>
                <a:spcPts val="0"/>
              </a:spcBef>
              <a:spcAft>
                <a:spcPts val="0"/>
              </a:spcAft>
              <a:buClr>
                <a:schemeClr val="dk1"/>
              </a:buClr>
              <a:buSzPts val="1800"/>
              <a:buFont typeface="Courier New"/>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nl-NL" sz="1800" u="none" cap="none" strike="noStrike">
                <a:solidFill>
                  <a:schemeClr val="dk1"/>
                </a:solidFill>
                <a:latin typeface="Arial"/>
                <a:ea typeface="Arial"/>
                <a:cs typeface="Arial"/>
                <a:sym typeface="Arial"/>
              </a:rPr>
              <a:t>Lidgeld: 250€</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800" u="none" cap="none" strike="noStrike">
                <a:solidFill>
                  <a:schemeClr val="dk1"/>
                </a:solidFill>
                <a:latin typeface="Arial"/>
                <a:ea typeface="Arial"/>
                <a:cs typeface="Arial"/>
                <a:sym typeface="Arial"/>
              </a:rPr>
              <a:t>Excl startgelden (+/- 50€)</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800" u="none" cap="none" strike="noStrike">
                <a:solidFill>
                  <a:schemeClr val="dk1"/>
                </a:solidFill>
                <a:latin typeface="Arial"/>
                <a:ea typeface="Arial"/>
                <a:cs typeface="Arial"/>
                <a:sym typeface="Arial"/>
              </a:rPr>
              <a:t>Excl Stage Barvaux (+/- 250€)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Afbeelding met tekst, schermopname, Lettertype, nummer&#10;&#10;Door AI gegenereerde inhoud is mogelijk onjuist." id="163" name="Google Shape;163;p6"/>
          <p:cNvPicPr preferRelativeResize="0"/>
          <p:nvPr/>
        </p:nvPicPr>
        <p:blipFill rotWithShape="1">
          <a:blip r:embed="rId4">
            <a:alphaModFix/>
          </a:blip>
          <a:srcRect b="0" l="0" r="0" t="0"/>
          <a:stretch/>
        </p:blipFill>
        <p:spPr>
          <a:xfrm>
            <a:off x="7071756" y="236146"/>
            <a:ext cx="1828800" cy="57721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8" name="Shape 168"/>
        <p:cNvGrpSpPr/>
        <p:nvPr/>
      </p:nvGrpSpPr>
      <p:grpSpPr>
        <a:xfrm>
          <a:off x="0" y="0"/>
          <a:ext cx="0" cy="0"/>
          <a:chOff x="0" y="0"/>
          <a:chExt cx="0" cy="0"/>
        </a:xfrm>
      </p:grpSpPr>
      <p:sp>
        <p:nvSpPr>
          <p:cNvPr id="169" name="Google Shape;169;p7"/>
          <p:cNvSpPr/>
          <p:nvPr/>
        </p:nvSpPr>
        <p:spPr>
          <a:xfrm>
            <a:off x="0" y="0"/>
            <a:ext cx="9144000" cy="6858000"/>
          </a:xfrm>
          <a:prstGeom prst="rect">
            <a:avLst/>
          </a:prstGeom>
          <a:gradFill>
            <a:gsLst>
              <a:gs pos="0">
                <a:srgbClr val="EEECE1">
                  <a:alpha val="67450"/>
                </a:srgbClr>
              </a:gs>
              <a:gs pos="10000">
                <a:srgbClr val="EEECE1">
                  <a:alpha val="67450"/>
                </a:srgbClr>
              </a:gs>
              <a:gs pos="85000">
                <a:srgbClr val="EEECE1">
                  <a:alpha val="96470"/>
                </a:srgbClr>
              </a:gs>
              <a:gs pos="100000">
                <a:srgbClr val="EEECE1">
                  <a:alpha val="9647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0" name="Google Shape;170;p7"/>
          <p:cNvSpPr/>
          <p:nvPr/>
        </p:nvSpPr>
        <p:spPr>
          <a:xfrm>
            <a:off x="244768" y="4784436"/>
            <a:ext cx="8645237" cy="1879597"/>
          </a:xfrm>
          <a:prstGeom prst="roundRect">
            <a:avLst>
              <a:gd fmla="val 16667" name="adj"/>
            </a:avLst>
          </a:prstGeom>
          <a:solidFill>
            <a:schemeClr val="accent2"/>
          </a:solidFill>
          <a:ln cap="flat" cmpd="sng" w="12700">
            <a:solidFill>
              <a:srgbClr val="6B4F1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1" name="Google Shape;171;p7"/>
          <p:cNvSpPr txBox="1"/>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0" i="0" lang="nl-NL" sz="4400" u="none" cap="none" strike="noStrike">
                <a:solidFill>
                  <a:schemeClr val="dk1"/>
                </a:solidFill>
                <a:latin typeface="Calibri"/>
                <a:ea typeface="Calibri"/>
                <a:cs typeface="Calibri"/>
                <a:sym typeface="Calibri"/>
              </a:rPr>
              <a:t>MZK 2025 - 2026</a:t>
            </a:r>
            <a:endParaRPr b="0" i="0" sz="1400" u="none" cap="none" strike="noStrike">
              <a:solidFill>
                <a:srgbClr val="000000"/>
              </a:solidFill>
              <a:latin typeface="Arial"/>
              <a:ea typeface="Arial"/>
              <a:cs typeface="Arial"/>
              <a:sym typeface="Arial"/>
            </a:endParaRPr>
          </a:p>
        </p:txBody>
      </p:sp>
      <p:sp>
        <p:nvSpPr>
          <p:cNvPr id="172" name="Google Shape;172;p7"/>
          <p:cNvSpPr/>
          <p:nvPr/>
        </p:nvSpPr>
        <p:spPr>
          <a:xfrm>
            <a:off x="240145" y="2355272"/>
            <a:ext cx="8645237" cy="2336801"/>
          </a:xfrm>
          <a:prstGeom prst="roundRect">
            <a:avLst>
              <a:gd fmla="val 16667" name="adj"/>
            </a:avLst>
          </a:prstGeom>
          <a:solidFill>
            <a:schemeClr val="accent2"/>
          </a:solidFill>
          <a:ln cap="flat" cmpd="sng" w="12700">
            <a:solidFill>
              <a:srgbClr val="6B4F1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3" name="Google Shape;173;p7"/>
          <p:cNvSpPr txBox="1"/>
          <p:nvPr/>
        </p:nvSpPr>
        <p:spPr>
          <a:xfrm>
            <a:off x="2557372" y="5065717"/>
            <a:ext cx="4029257" cy="52322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Pré-competitie</a:t>
            </a:r>
            <a:endParaRPr b="0" i="0" sz="1400" u="none" cap="none" strike="noStrike">
              <a:solidFill>
                <a:srgbClr val="000000"/>
              </a:solidFill>
              <a:latin typeface="Arial"/>
              <a:ea typeface="Arial"/>
              <a:cs typeface="Arial"/>
              <a:sym typeface="Arial"/>
            </a:endParaRPr>
          </a:p>
        </p:txBody>
      </p:sp>
      <p:sp>
        <p:nvSpPr>
          <p:cNvPr id="174" name="Google Shape;174;p7"/>
          <p:cNvSpPr txBox="1"/>
          <p:nvPr/>
        </p:nvSpPr>
        <p:spPr>
          <a:xfrm>
            <a:off x="472660" y="3865346"/>
            <a:ext cx="1800000" cy="540000"/>
          </a:xfrm>
          <a:prstGeom prst="rect">
            <a:avLst/>
          </a:prstGeom>
          <a:solidFill>
            <a:srgbClr val="FF0000"/>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1</a:t>
            </a:r>
            <a:endParaRPr b="0" i="0" sz="1200" u="none" cap="none" strike="noStrike">
              <a:solidFill>
                <a:schemeClr val="lt1"/>
              </a:solidFill>
              <a:latin typeface="Calibri"/>
              <a:ea typeface="Calibri"/>
              <a:cs typeface="Calibri"/>
              <a:sym typeface="Calibri"/>
            </a:endParaRPr>
          </a:p>
        </p:txBody>
      </p:sp>
      <p:sp>
        <p:nvSpPr>
          <p:cNvPr id="175" name="Google Shape;175;p7"/>
          <p:cNvSpPr txBox="1"/>
          <p:nvPr/>
        </p:nvSpPr>
        <p:spPr>
          <a:xfrm>
            <a:off x="2612787"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2</a:t>
            </a:r>
            <a:endParaRPr b="0" i="0" sz="1200" u="none" cap="none" strike="noStrike">
              <a:solidFill>
                <a:schemeClr val="lt1"/>
              </a:solidFill>
              <a:latin typeface="Calibri"/>
              <a:ea typeface="Calibri"/>
              <a:cs typeface="Calibri"/>
              <a:sym typeface="Calibri"/>
            </a:endParaRPr>
          </a:p>
        </p:txBody>
      </p:sp>
      <p:sp>
        <p:nvSpPr>
          <p:cNvPr id="176" name="Google Shape;176;p7"/>
          <p:cNvSpPr txBox="1"/>
          <p:nvPr/>
        </p:nvSpPr>
        <p:spPr>
          <a:xfrm>
            <a:off x="4697498"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3</a:t>
            </a:r>
            <a:endParaRPr b="0" i="0" sz="1200" u="none" cap="none" strike="noStrike">
              <a:solidFill>
                <a:schemeClr val="lt1"/>
              </a:solidFill>
              <a:latin typeface="Calibri"/>
              <a:ea typeface="Calibri"/>
              <a:cs typeface="Calibri"/>
              <a:sym typeface="Calibri"/>
            </a:endParaRPr>
          </a:p>
        </p:txBody>
      </p:sp>
      <p:sp>
        <p:nvSpPr>
          <p:cNvPr id="177" name="Google Shape;177;p7"/>
          <p:cNvSpPr txBox="1"/>
          <p:nvPr/>
        </p:nvSpPr>
        <p:spPr>
          <a:xfrm>
            <a:off x="6837625"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4</a:t>
            </a:r>
            <a:endParaRPr b="0" i="0" sz="1200" u="none" cap="none" strike="noStrike">
              <a:solidFill>
                <a:schemeClr val="lt1"/>
              </a:solidFill>
              <a:latin typeface="Calibri"/>
              <a:ea typeface="Calibri"/>
              <a:cs typeface="Calibri"/>
              <a:sym typeface="Calibri"/>
            </a:endParaRPr>
          </a:p>
        </p:txBody>
      </p:sp>
      <p:sp>
        <p:nvSpPr>
          <p:cNvPr id="178" name="Google Shape;178;p7"/>
          <p:cNvSpPr txBox="1"/>
          <p:nvPr/>
        </p:nvSpPr>
        <p:spPr>
          <a:xfrm>
            <a:off x="2617411" y="3084882"/>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Studenten</a:t>
            </a:r>
            <a:endParaRPr b="0" i="0" sz="1200" u="none" cap="none" strike="noStrike">
              <a:solidFill>
                <a:schemeClr val="lt1"/>
              </a:solidFill>
              <a:latin typeface="Calibri"/>
              <a:ea typeface="Calibri"/>
              <a:cs typeface="Calibri"/>
              <a:sym typeface="Calibri"/>
            </a:endParaRPr>
          </a:p>
        </p:txBody>
      </p:sp>
      <p:sp>
        <p:nvSpPr>
          <p:cNvPr id="179" name="Google Shape;179;p7"/>
          <p:cNvSpPr txBox="1"/>
          <p:nvPr/>
        </p:nvSpPr>
        <p:spPr>
          <a:xfrm>
            <a:off x="4702122" y="3084882"/>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ATP</a:t>
            </a:r>
            <a:endParaRPr b="0" i="0" sz="1200" u="none" cap="none" strike="noStrike">
              <a:solidFill>
                <a:schemeClr val="lt1"/>
              </a:solidFill>
              <a:latin typeface="Calibri"/>
              <a:ea typeface="Calibri"/>
              <a:cs typeface="Calibri"/>
              <a:sym typeface="Calibri"/>
            </a:endParaRPr>
          </a:p>
        </p:txBody>
      </p:sp>
      <p:sp>
        <p:nvSpPr>
          <p:cNvPr id="180" name="Google Shape;180;p7"/>
          <p:cNvSpPr txBox="1"/>
          <p:nvPr/>
        </p:nvSpPr>
        <p:spPr>
          <a:xfrm>
            <a:off x="2617411" y="2351059"/>
            <a:ext cx="388471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nl-NL" sz="4000" u="none" cap="none" strike="noStrike">
                <a:solidFill>
                  <a:schemeClr val="accent6"/>
                </a:solidFill>
                <a:latin typeface="Calibri"/>
                <a:ea typeface="Calibri"/>
                <a:cs typeface="Calibri"/>
                <a:sym typeface="Calibri"/>
              </a:rPr>
              <a:t>Competitie</a:t>
            </a:r>
            <a:endParaRPr b="0" i="0" sz="1400" u="none" cap="none" strike="noStrike">
              <a:solidFill>
                <a:srgbClr val="000000"/>
              </a:solidFill>
              <a:latin typeface="Arial"/>
              <a:ea typeface="Arial"/>
              <a:cs typeface="Arial"/>
              <a:sym typeface="Arial"/>
            </a:endParaRPr>
          </a:p>
        </p:txBody>
      </p:sp>
      <p:sp>
        <p:nvSpPr>
          <p:cNvPr id="181" name="Google Shape;181;p7"/>
          <p:cNvSpPr txBox="1"/>
          <p:nvPr/>
        </p:nvSpPr>
        <p:spPr>
          <a:xfrm>
            <a:off x="2470431" y="5729214"/>
            <a:ext cx="388471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nl-NL" sz="4000" u="none" cap="none" strike="noStrike">
                <a:solidFill>
                  <a:schemeClr val="accent6"/>
                </a:solidFill>
                <a:latin typeface="Calibri"/>
                <a:ea typeface="Calibri"/>
                <a:cs typeface="Calibri"/>
                <a:sym typeface="Calibri"/>
              </a:rPr>
              <a:t>Zwemschool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6" name="Shape 186"/>
        <p:cNvGrpSpPr/>
        <p:nvPr/>
      </p:nvGrpSpPr>
      <p:grpSpPr>
        <a:xfrm>
          <a:off x="0" y="0"/>
          <a:ext cx="0" cy="0"/>
          <a:chOff x="0" y="0"/>
          <a:chExt cx="0" cy="0"/>
        </a:xfrm>
      </p:grpSpPr>
      <p:sp>
        <p:nvSpPr>
          <p:cNvPr id="187" name="Google Shape;187;p8"/>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8" name="Google Shape;188;p8"/>
          <p:cNvSpPr/>
          <p:nvPr/>
        </p:nvSpPr>
        <p:spPr>
          <a:xfrm flipH="1" rot="5400000">
            <a:off x="-1922632" y="1922631"/>
            <a:ext cx="6875818" cy="3030558"/>
          </a:xfrm>
          <a:prstGeom prst="rect">
            <a:avLst/>
          </a:prstGeom>
          <a:gradFill>
            <a:gsLst>
              <a:gs pos="0">
                <a:srgbClr val="000000"/>
              </a:gs>
              <a:gs pos="100000">
                <a:srgbClr val="B43512"/>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9" name="Google Shape;189;p8"/>
          <p:cNvSpPr/>
          <p:nvPr/>
        </p:nvSpPr>
        <p:spPr>
          <a:xfrm rot="-5400000">
            <a:off x="-663321" y="3165298"/>
            <a:ext cx="4355594" cy="3028952"/>
          </a:xfrm>
          <a:prstGeom prst="rect">
            <a:avLst/>
          </a:prstGeom>
          <a:gradFill>
            <a:gsLst>
              <a:gs pos="0">
                <a:srgbClr val="E84C22">
                  <a:alpha val="49411"/>
                </a:srgbClr>
              </a:gs>
              <a:gs pos="100000">
                <a:srgbClr val="78230C">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0" name="Google Shape;190;p8"/>
          <p:cNvSpPr/>
          <p:nvPr/>
        </p:nvSpPr>
        <p:spPr>
          <a:xfrm flipH="1" rot="-5400000">
            <a:off x="-1742858" y="2085760"/>
            <a:ext cx="6857572" cy="2686051"/>
          </a:xfrm>
          <a:prstGeom prst="rect">
            <a:avLst/>
          </a:prstGeom>
          <a:gradFill>
            <a:gsLst>
              <a:gs pos="0">
                <a:srgbClr val="000000">
                  <a:alpha val="58431"/>
                </a:srgbClr>
              </a:gs>
              <a:gs pos="69000">
                <a:srgbClr val="E84C22">
                  <a:alpha val="0"/>
                </a:srgbClr>
              </a:gs>
              <a:gs pos="100000">
                <a:srgbClr val="E84C2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1" name="Google Shape;191;p8"/>
          <p:cNvSpPr/>
          <p:nvPr/>
        </p:nvSpPr>
        <p:spPr>
          <a:xfrm rot="6097846">
            <a:off x="-1161554" y="1712395"/>
            <a:ext cx="4808302" cy="306650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2" name="Google Shape;192;p8"/>
          <p:cNvSpPr txBox="1"/>
          <p:nvPr>
            <p:ph type="title"/>
          </p:nvPr>
        </p:nvSpPr>
        <p:spPr>
          <a:xfrm>
            <a:off x="144406" y="1483418"/>
            <a:ext cx="2511245" cy="435559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3500"/>
              <a:buFont typeface="Calibri"/>
              <a:buNone/>
            </a:pPr>
            <a:r>
              <a:rPr lang="nl-NL" sz="3500">
                <a:solidFill>
                  <a:srgbClr val="FFFFFF"/>
                </a:solidFill>
              </a:rPr>
              <a:t>Competitie Team 1</a:t>
            </a:r>
            <a:endParaRPr sz="3500">
              <a:solidFill>
                <a:srgbClr val="FFFFFF"/>
              </a:solidFill>
              <a:latin typeface="Calibri"/>
              <a:ea typeface="Calibri"/>
              <a:cs typeface="Calibri"/>
              <a:sym typeface="Calibri"/>
            </a:endParaRPr>
          </a:p>
        </p:txBody>
      </p:sp>
      <p:sp>
        <p:nvSpPr>
          <p:cNvPr id="193" name="Google Shape;193;p8"/>
          <p:cNvSpPr txBox="1"/>
          <p:nvPr/>
        </p:nvSpPr>
        <p:spPr>
          <a:xfrm>
            <a:off x="3029046" y="295599"/>
            <a:ext cx="4291996" cy="578615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Verantwoordelijke trainer: Helena</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Trainingsschema:</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4u30 zwemuren</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2u15 dry-land</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Nodige materiaal:</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Zelf aan te kopen: snorkel</a:t>
            </a:r>
            <a:endParaRPr b="0" i="0" sz="1600" u="none" cap="none" strike="noStrike">
              <a:solidFill>
                <a:schemeClr val="dk1"/>
              </a:solidFill>
              <a:latin typeface="Calibri"/>
              <a:ea typeface="Calibri"/>
              <a:cs typeface="Calibri"/>
              <a:sym typeface="Calibri"/>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Materiaal in bruikleen: zoomers</a:t>
            </a:r>
            <a:endParaRPr b="0" i="0" sz="1600" u="none" cap="none" strike="noStrike">
              <a:solidFill>
                <a:schemeClr val="dk1"/>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Plank, pull-Bouy, fingerpaddles, kunnen van de club gebruikt worden</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Stages:</a:t>
            </a:r>
            <a:endParaRPr b="0" i="0" sz="1600" u="none" cap="none" strike="noStrike">
              <a:solidFill>
                <a:schemeClr val="dk1"/>
              </a:solidFill>
              <a:latin typeface="Calibri"/>
              <a:ea typeface="Calibri"/>
              <a:cs typeface="Calibri"/>
              <a:sym typeface="Calibri"/>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Herfstvakantie: eigen bad</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Kerstvakantie: eigen bad + verlof</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Krokusvakantie: eigen bad</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Paasvakantie: eigen bad</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Zomervakantie: Barvaux</a:t>
            </a:r>
            <a:endParaRPr b="0" i="0" sz="1600" u="none" cap="none" strike="noStrike">
              <a:solidFill>
                <a:schemeClr val="dk1"/>
              </a:solidFill>
              <a:latin typeface="Arial"/>
              <a:ea typeface="Arial"/>
              <a:cs typeface="Arial"/>
              <a:sym typeface="Arial"/>
            </a:endParaRPr>
          </a:p>
          <a:p>
            <a:pPr indent="-171450" lvl="1" marL="742950" marR="0" rtl="0" algn="l">
              <a:lnSpc>
                <a:spcPct val="100000"/>
              </a:lnSpc>
              <a:spcBef>
                <a:spcPts val="0"/>
              </a:spcBef>
              <a:spcAft>
                <a:spcPts val="0"/>
              </a:spcAft>
              <a:buClr>
                <a:schemeClr val="dk1"/>
              </a:buClr>
              <a:buSzPts val="1800"/>
              <a:buFont typeface="Courier New"/>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Lidgeld: 300€</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Excl startgelden (+/- 80€)</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Excl Stage Barvaux (+/- 250€)</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Afbeelding met tekst, schermopname, Lettertype, nummer&#10;&#10;Door AI gegenereerde inhoud is mogelijk onjuist." id="194" name="Google Shape;194;p8"/>
          <p:cNvPicPr preferRelativeResize="0"/>
          <p:nvPr/>
        </p:nvPicPr>
        <p:blipFill rotWithShape="1">
          <a:blip r:embed="rId3">
            <a:alphaModFix/>
          </a:blip>
          <a:srcRect b="0" l="0" r="0" t="0"/>
          <a:stretch/>
        </p:blipFill>
        <p:spPr>
          <a:xfrm>
            <a:off x="7215063" y="161369"/>
            <a:ext cx="1819275" cy="5743575"/>
          </a:xfrm>
          <a:prstGeom prst="rect">
            <a:avLst/>
          </a:prstGeom>
          <a:noFill/>
          <a:ln>
            <a:noFill/>
          </a:ln>
        </p:spPr>
      </p:pic>
      <p:pic>
        <p:nvPicPr>
          <p:cNvPr descr="Afbeelding met tekst, Lettertype, schermopname, ontwerp&#10;&#10;Door AI gegenereerde inhoud is mogelijk onjuist." id="195" name="Google Shape;195;p8"/>
          <p:cNvPicPr preferRelativeResize="0"/>
          <p:nvPr/>
        </p:nvPicPr>
        <p:blipFill rotWithShape="1">
          <a:blip r:embed="rId4">
            <a:alphaModFix/>
          </a:blip>
          <a:srcRect b="3259" l="1449" r="3864" t="26397"/>
          <a:stretch/>
        </p:blipFill>
        <p:spPr>
          <a:xfrm>
            <a:off x="8250258" y="6009511"/>
            <a:ext cx="643040" cy="63381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0" name="Shape 200"/>
        <p:cNvGrpSpPr/>
        <p:nvPr/>
      </p:nvGrpSpPr>
      <p:grpSpPr>
        <a:xfrm>
          <a:off x="0" y="0"/>
          <a:ext cx="0" cy="0"/>
          <a:chOff x="0" y="0"/>
          <a:chExt cx="0" cy="0"/>
        </a:xfrm>
      </p:grpSpPr>
      <p:sp>
        <p:nvSpPr>
          <p:cNvPr id="201" name="Google Shape;201;p9"/>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2" name="Google Shape;202;p9"/>
          <p:cNvSpPr/>
          <p:nvPr/>
        </p:nvSpPr>
        <p:spPr>
          <a:xfrm flipH="1" rot="5400000">
            <a:off x="-1922632" y="1922631"/>
            <a:ext cx="6875818" cy="3030558"/>
          </a:xfrm>
          <a:prstGeom prst="rect">
            <a:avLst/>
          </a:prstGeom>
          <a:gradFill>
            <a:gsLst>
              <a:gs pos="0">
                <a:srgbClr val="000000"/>
              </a:gs>
              <a:gs pos="100000">
                <a:srgbClr val="B43512"/>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3" name="Google Shape;203;p9"/>
          <p:cNvSpPr/>
          <p:nvPr/>
        </p:nvSpPr>
        <p:spPr>
          <a:xfrm rot="-5400000">
            <a:off x="-663321" y="3165298"/>
            <a:ext cx="4355594" cy="3028952"/>
          </a:xfrm>
          <a:prstGeom prst="rect">
            <a:avLst/>
          </a:prstGeom>
          <a:gradFill>
            <a:gsLst>
              <a:gs pos="0">
                <a:srgbClr val="E84C22">
                  <a:alpha val="49411"/>
                </a:srgbClr>
              </a:gs>
              <a:gs pos="100000">
                <a:srgbClr val="78230C">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4" name="Google Shape;204;p9"/>
          <p:cNvSpPr/>
          <p:nvPr/>
        </p:nvSpPr>
        <p:spPr>
          <a:xfrm flipH="1" rot="-5400000">
            <a:off x="-1742858" y="2085760"/>
            <a:ext cx="6857572" cy="2686051"/>
          </a:xfrm>
          <a:prstGeom prst="rect">
            <a:avLst/>
          </a:prstGeom>
          <a:gradFill>
            <a:gsLst>
              <a:gs pos="0">
                <a:srgbClr val="000000">
                  <a:alpha val="58431"/>
                </a:srgbClr>
              </a:gs>
              <a:gs pos="69000">
                <a:srgbClr val="E84C22">
                  <a:alpha val="0"/>
                </a:srgbClr>
              </a:gs>
              <a:gs pos="100000">
                <a:srgbClr val="E84C2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5" name="Google Shape;205;p9"/>
          <p:cNvSpPr/>
          <p:nvPr/>
        </p:nvSpPr>
        <p:spPr>
          <a:xfrm rot="6097846">
            <a:off x="-1161554" y="1712395"/>
            <a:ext cx="4808302" cy="306650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6" name="Google Shape;206;p9"/>
          <p:cNvSpPr txBox="1"/>
          <p:nvPr>
            <p:ph type="title"/>
          </p:nvPr>
        </p:nvSpPr>
        <p:spPr>
          <a:xfrm>
            <a:off x="144406" y="1483418"/>
            <a:ext cx="2511245" cy="435559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3500"/>
              <a:buFont typeface="Calibri"/>
              <a:buNone/>
            </a:pPr>
            <a:r>
              <a:rPr lang="nl-NL" sz="3500">
                <a:solidFill>
                  <a:srgbClr val="FFFFFF"/>
                </a:solidFill>
              </a:rPr>
              <a:t>Competitie Team 1</a:t>
            </a:r>
            <a:endParaRPr sz="3500">
              <a:solidFill>
                <a:srgbClr val="FFFFFF"/>
              </a:solidFill>
              <a:latin typeface="Calibri"/>
              <a:ea typeface="Calibri"/>
              <a:cs typeface="Calibri"/>
              <a:sym typeface="Calibri"/>
            </a:endParaRPr>
          </a:p>
        </p:txBody>
      </p:sp>
      <p:pic>
        <p:nvPicPr>
          <p:cNvPr descr="Afbeelding met tekst, schermopname, Lettertype, nummer&#10;&#10;Door AI gegenereerde inhoud is mogelijk onjuist." id="207" name="Google Shape;207;p9"/>
          <p:cNvPicPr preferRelativeResize="0"/>
          <p:nvPr/>
        </p:nvPicPr>
        <p:blipFill rotWithShape="1">
          <a:blip r:embed="rId3">
            <a:alphaModFix/>
          </a:blip>
          <a:srcRect b="0" l="0" r="0" t="0"/>
          <a:stretch/>
        </p:blipFill>
        <p:spPr>
          <a:xfrm>
            <a:off x="2382316" y="215237"/>
            <a:ext cx="6688113" cy="6427526"/>
          </a:xfrm>
          <a:prstGeom prst="rect">
            <a:avLst/>
          </a:prstGeom>
          <a:noFill/>
          <a:ln>
            <a:noFill/>
          </a:ln>
        </p:spPr>
      </p:pic>
      <p:sp>
        <p:nvSpPr>
          <p:cNvPr id="208" name="Google Shape;208;p9"/>
          <p:cNvSpPr txBox="1"/>
          <p:nvPr/>
        </p:nvSpPr>
        <p:spPr>
          <a:xfrm>
            <a:off x="6795630" y="578930"/>
            <a:ext cx="2195674" cy="369332"/>
          </a:xfrm>
          <a:prstGeom prst="rect">
            <a:avLst/>
          </a:prstGeom>
          <a:solidFill>
            <a:srgbClr val="FFD047"/>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nl-NL" sz="1800" u="none" cap="none" strike="noStrike">
                <a:solidFill>
                  <a:srgbClr val="FF0000"/>
                </a:solidFill>
                <a:latin typeface="Calibri"/>
                <a:ea typeface="Calibri"/>
                <a:cs typeface="Calibri"/>
                <a:sym typeface="Calibri"/>
              </a:rPr>
              <a:t>Onder voorbehoud!!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3" name="Shape 213"/>
        <p:cNvGrpSpPr/>
        <p:nvPr/>
      </p:nvGrpSpPr>
      <p:grpSpPr>
        <a:xfrm>
          <a:off x="0" y="0"/>
          <a:ext cx="0" cy="0"/>
          <a:chOff x="0" y="0"/>
          <a:chExt cx="0" cy="0"/>
        </a:xfrm>
      </p:grpSpPr>
      <p:sp>
        <p:nvSpPr>
          <p:cNvPr id="214" name="Google Shape;214;p10"/>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5" name="Google Shape;215;p10"/>
          <p:cNvSpPr/>
          <p:nvPr/>
        </p:nvSpPr>
        <p:spPr>
          <a:xfrm flipH="1" rot="5400000">
            <a:off x="-1922632" y="1922631"/>
            <a:ext cx="6875818" cy="3030558"/>
          </a:xfrm>
          <a:prstGeom prst="rect">
            <a:avLst/>
          </a:prstGeom>
          <a:gradFill>
            <a:gsLst>
              <a:gs pos="0">
                <a:srgbClr val="000000"/>
              </a:gs>
              <a:gs pos="100000">
                <a:srgbClr val="B43512"/>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6" name="Google Shape;216;p10"/>
          <p:cNvSpPr/>
          <p:nvPr/>
        </p:nvSpPr>
        <p:spPr>
          <a:xfrm rot="-5400000">
            <a:off x="-663321" y="3165298"/>
            <a:ext cx="4355594" cy="3028952"/>
          </a:xfrm>
          <a:prstGeom prst="rect">
            <a:avLst/>
          </a:prstGeom>
          <a:gradFill>
            <a:gsLst>
              <a:gs pos="0">
                <a:srgbClr val="E84C22">
                  <a:alpha val="49411"/>
                </a:srgbClr>
              </a:gs>
              <a:gs pos="100000">
                <a:srgbClr val="78230C">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7" name="Google Shape;217;p10"/>
          <p:cNvSpPr/>
          <p:nvPr/>
        </p:nvSpPr>
        <p:spPr>
          <a:xfrm flipH="1" rot="-5400000">
            <a:off x="-1742858" y="2085760"/>
            <a:ext cx="6857572" cy="2686051"/>
          </a:xfrm>
          <a:prstGeom prst="rect">
            <a:avLst/>
          </a:prstGeom>
          <a:gradFill>
            <a:gsLst>
              <a:gs pos="0">
                <a:srgbClr val="000000">
                  <a:alpha val="58431"/>
                </a:srgbClr>
              </a:gs>
              <a:gs pos="69000">
                <a:srgbClr val="E84C22">
                  <a:alpha val="0"/>
                </a:srgbClr>
              </a:gs>
              <a:gs pos="100000">
                <a:srgbClr val="E84C2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8" name="Google Shape;218;p10"/>
          <p:cNvSpPr/>
          <p:nvPr/>
        </p:nvSpPr>
        <p:spPr>
          <a:xfrm rot="6097846">
            <a:off x="-1161554" y="1712395"/>
            <a:ext cx="4808302" cy="306650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9" name="Google Shape;219;p10"/>
          <p:cNvSpPr txBox="1"/>
          <p:nvPr/>
        </p:nvSpPr>
        <p:spPr>
          <a:xfrm>
            <a:off x="3141169" y="281787"/>
            <a:ext cx="5928942" cy="6401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nl-NL" sz="2000" u="none" cap="none" strike="noStrike">
                <a:solidFill>
                  <a:schemeClr val="dk1"/>
                </a:solidFill>
                <a:latin typeface="Calibri"/>
                <a:ea typeface="Calibri"/>
                <a:cs typeface="Calibri"/>
                <a:sym typeface="Calibri"/>
              </a:rPr>
              <a:t>Selectie PK KA (Provinciale Kampioenschap)</a:t>
            </a:r>
            <a:r>
              <a:rPr b="0" i="0" lang="nl-NL" sz="2000" u="none" cap="none" strike="noStrike">
                <a:solidFill>
                  <a:schemeClr val="dk1"/>
                </a:solidFill>
                <a:latin typeface="Calibri"/>
                <a:ea typeface="Calibri"/>
                <a:cs typeface="Calibri"/>
                <a:sym typeface="Calibri"/>
              </a:rPr>
              <a:t>: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nl-NL" sz="1800" u="none" cap="none" strike="noStrike">
                <a:solidFill>
                  <a:schemeClr val="dk1"/>
                </a:solidFill>
                <a:latin typeface="Calibri"/>
                <a:ea typeface="Calibri"/>
                <a:cs typeface="Calibri"/>
                <a:sym typeface="Calibri"/>
              </a:rPr>
              <a:t>Bepaalde afstanden moeten gezwommen worden om te kunnen deelnemen, geen limiettijden!</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i="0" lang="nl-NL" sz="2000" u="none" cap="none" strike="noStrike">
                <a:solidFill>
                  <a:schemeClr val="dk1"/>
                </a:solidFill>
                <a:latin typeface="Calibri"/>
                <a:ea typeface="Calibri"/>
                <a:cs typeface="Calibri"/>
                <a:sym typeface="Calibri"/>
              </a:rPr>
              <a:t>Selectie VJK (Vlaams Jeugd Kampioenschap)</a:t>
            </a:r>
            <a:r>
              <a:rPr b="0" i="0" lang="nl-NL" sz="2000" u="none" cap="none" strike="noStrike">
                <a:solidFill>
                  <a:schemeClr val="dk1"/>
                </a:solidFill>
                <a:latin typeface="Calibri"/>
                <a:ea typeface="Calibri"/>
                <a:cs typeface="Calibri"/>
                <a:sym typeface="Calibri"/>
              </a:rPr>
              <a:t>: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nl-NL" sz="1800" u="none" cap="none" strike="noStrike">
                <a:solidFill>
                  <a:schemeClr val="dk1"/>
                </a:solidFill>
                <a:latin typeface="Calibri"/>
                <a:ea typeface="Calibri"/>
                <a:cs typeface="Calibri"/>
                <a:sym typeface="Calibri"/>
              </a:rPr>
              <a:t>beste 48 van Vlaanderen per geboortejaar</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Arial"/>
              <a:buChar char="•"/>
            </a:pPr>
            <a:r>
              <a:rPr b="0" i="0" lang="nl-NL" sz="1800" u="none" cap="none" strike="noStrike">
                <a:solidFill>
                  <a:schemeClr val="dk1"/>
                </a:solidFill>
                <a:latin typeface="Calibri"/>
                <a:ea typeface="Calibri"/>
                <a:cs typeface="Calibri"/>
                <a:sym typeface="Calibri"/>
              </a:rPr>
              <a:t>Som van World Aquatics punten op 400m VS en 200m WS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Arial"/>
              <a:buChar char="•"/>
            </a:pPr>
            <a:r>
              <a:rPr b="0" i="0" lang="nl-NL" sz="1800" u="none" cap="none" strike="noStrike">
                <a:solidFill>
                  <a:schemeClr val="dk1"/>
                </a:solidFill>
                <a:latin typeface="Calibri"/>
                <a:ea typeface="Calibri"/>
                <a:cs typeface="Calibri"/>
                <a:sym typeface="Calibri"/>
              </a:rPr>
              <a:t>Op het VJTC worden alle nummers gezwommen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Arial"/>
              <a:buChar char="•"/>
            </a:pPr>
            <a:r>
              <a:rPr b="0" i="1" lang="nl-NL" sz="1800" u="none" cap="none" strike="noStrike">
                <a:solidFill>
                  <a:schemeClr val="dk1"/>
                </a:solidFill>
                <a:latin typeface="Calibri"/>
                <a:ea typeface="Calibri"/>
                <a:cs typeface="Calibri"/>
                <a:sym typeface="Calibri"/>
              </a:rPr>
              <a:t>Voorlopige rankings komen online na de eerste wedstrijden</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Arial"/>
              <a:buChar char="•"/>
            </a:pPr>
            <a:r>
              <a:rPr b="0" i="1" lang="nl-NL" sz="1800" u="none" cap="none" strike="noStrike">
                <a:solidFill>
                  <a:schemeClr val="dk1"/>
                </a:solidFill>
                <a:latin typeface="Calibri"/>
                <a:ea typeface="Calibri"/>
                <a:cs typeface="Calibri"/>
                <a:sym typeface="Calibri"/>
              </a:rPr>
              <a:t>Definitieve selectie februari</a:t>
            </a:r>
            <a:endParaRPr b="0" i="0" sz="14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Noto Sans Symbols"/>
              <a:buNone/>
            </a:pPr>
            <a:r>
              <a:t/>
            </a:r>
            <a:endParaRPr b="0" i="1"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nl-NL" sz="2000" u="none" cap="none" strike="noStrike">
                <a:solidFill>
                  <a:schemeClr val="dk1"/>
                </a:solidFill>
                <a:latin typeface="Calibri"/>
                <a:ea typeface="Calibri"/>
                <a:cs typeface="Calibri"/>
                <a:sym typeface="Calibri"/>
              </a:rPr>
              <a:t>Selectie BJK (Belgisch Jeugd Kampioenschap):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nl-NL" sz="1800" u="none" cap="none" strike="noStrike">
                <a:solidFill>
                  <a:schemeClr val="dk1"/>
                </a:solidFill>
                <a:latin typeface="Calibri"/>
                <a:ea typeface="Calibri"/>
                <a:cs typeface="Calibri"/>
                <a:sym typeface="Calibri"/>
              </a:rPr>
              <a:t>Limieten</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Arial"/>
              <a:buChar char="•"/>
            </a:pPr>
            <a:r>
              <a:rPr b="0" i="0" lang="nl-NL" sz="1800" u="none" cap="none" strike="noStrike">
                <a:solidFill>
                  <a:schemeClr val="dk1"/>
                </a:solidFill>
                <a:latin typeface="Calibri"/>
                <a:ea typeface="Calibri"/>
                <a:cs typeface="Calibri"/>
                <a:sym typeface="Calibri"/>
              </a:rPr>
              <a:t>Limiet 200WS =&gt; deelname mogelijk aan alle 100m's en 200WS </a:t>
            </a:r>
            <a:endParaRPr/>
          </a:p>
          <a:p>
            <a:pPr indent="-285750" lvl="0" marL="285750" marR="0" rtl="0" algn="l">
              <a:lnSpc>
                <a:spcPct val="100000"/>
              </a:lnSpc>
              <a:spcBef>
                <a:spcPts val="0"/>
              </a:spcBef>
              <a:spcAft>
                <a:spcPts val="0"/>
              </a:spcAft>
              <a:buClr>
                <a:schemeClr val="dk1"/>
              </a:buClr>
              <a:buSzPts val="1800"/>
              <a:buFont typeface="Arial"/>
              <a:buChar char="•"/>
            </a:pPr>
            <a:r>
              <a:rPr b="0" i="0" lang="nl-NL" sz="1800" u="none" cap="none" strike="noStrike">
                <a:solidFill>
                  <a:schemeClr val="dk1"/>
                </a:solidFill>
                <a:latin typeface="Calibri"/>
                <a:ea typeface="Calibri"/>
                <a:cs typeface="Calibri"/>
                <a:sym typeface="Calibri"/>
              </a:rPr>
              <a:t>Limiet 400VS =&gt; deelname aan 100VS en 400VS</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nl-NL" sz="1800" u="none" cap="none" strike="noStrike">
                <a:solidFill>
                  <a:schemeClr val="dk1"/>
                </a:solidFill>
                <a:latin typeface="Calibri"/>
                <a:ea typeface="Calibri"/>
                <a:cs typeface="Calibri"/>
                <a:sym typeface="Calibri"/>
              </a:rPr>
              <a:t> </a:t>
            </a:r>
            <a:endParaRPr b="0" i="0" sz="1400" u="none" cap="none" strike="noStrike">
              <a:solidFill>
                <a:schemeClr val="dk1"/>
              </a:solidFill>
              <a:latin typeface="Arial"/>
              <a:ea typeface="Arial"/>
              <a:cs typeface="Arial"/>
              <a:sym typeface="Arial"/>
            </a:endParaRPr>
          </a:p>
        </p:txBody>
      </p:sp>
      <p:sp>
        <p:nvSpPr>
          <p:cNvPr id="220" name="Google Shape;220;p10"/>
          <p:cNvSpPr txBox="1"/>
          <p:nvPr/>
        </p:nvSpPr>
        <p:spPr>
          <a:xfrm>
            <a:off x="-46321" y="5729259"/>
            <a:ext cx="3229055" cy="881150"/>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FF"/>
              </a:buClr>
              <a:buSzPts val="2800"/>
              <a:buFont typeface="Calibri"/>
              <a:buNone/>
            </a:pPr>
            <a:r>
              <a:rPr b="0" i="0" lang="nl-NL" sz="2800" u="none" cap="none" strike="noStrike">
                <a:solidFill>
                  <a:srgbClr val="FFFFFF"/>
                </a:solidFill>
                <a:latin typeface="Calibri"/>
                <a:ea typeface="Calibri"/>
                <a:cs typeface="Calibri"/>
                <a:sym typeface="Calibri"/>
              </a:rPr>
              <a:t>Van belang voor alle competitiegroepen!!</a:t>
            </a:r>
            <a:endParaRPr b="0" i="0" sz="2400" u="none" cap="none" strike="noStrike">
              <a:solidFill>
                <a:srgbClr val="FFFFFF"/>
              </a:solidFill>
              <a:latin typeface="Calibri"/>
              <a:ea typeface="Calibri"/>
              <a:cs typeface="Calibri"/>
              <a:sym typeface="Calibri"/>
            </a:endParaRPr>
          </a:p>
        </p:txBody>
      </p:sp>
      <p:pic>
        <p:nvPicPr>
          <p:cNvPr id="221" name="Google Shape;221;p10" title="WhatsApp Image 2025-05-19 at 11.09.54.jpeg"/>
          <p:cNvPicPr preferRelativeResize="0"/>
          <p:nvPr/>
        </p:nvPicPr>
        <p:blipFill rotWithShape="1">
          <a:blip r:embed="rId3">
            <a:alphaModFix/>
          </a:blip>
          <a:srcRect b="3659" l="0" r="0" t="3660"/>
          <a:stretch/>
        </p:blipFill>
        <p:spPr>
          <a:xfrm>
            <a:off x="3107917" y="1198468"/>
            <a:ext cx="5928944" cy="1150490"/>
          </a:xfrm>
          <a:prstGeom prst="rect">
            <a:avLst/>
          </a:prstGeom>
          <a:noFill/>
          <a:ln>
            <a:noFill/>
          </a:ln>
        </p:spPr>
      </p:pic>
      <p:sp>
        <p:nvSpPr>
          <p:cNvPr id="222" name="Google Shape;222;p10"/>
          <p:cNvSpPr txBox="1"/>
          <p:nvPr>
            <p:ph type="title"/>
          </p:nvPr>
        </p:nvSpPr>
        <p:spPr>
          <a:xfrm>
            <a:off x="144406" y="1483418"/>
            <a:ext cx="2511245" cy="435559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3500"/>
              <a:buFont typeface="Calibri"/>
              <a:buNone/>
            </a:pPr>
            <a:r>
              <a:rPr lang="nl-NL" sz="3500">
                <a:solidFill>
                  <a:srgbClr val="FFFFFF"/>
                </a:solidFill>
              </a:rPr>
              <a:t>Competitie Team 1</a:t>
            </a:r>
            <a:endParaRPr sz="3500">
              <a:solidFill>
                <a:srgbClr val="FFFFFF"/>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7" name="Shape 227"/>
        <p:cNvGrpSpPr/>
        <p:nvPr/>
      </p:nvGrpSpPr>
      <p:grpSpPr>
        <a:xfrm>
          <a:off x="0" y="0"/>
          <a:ext cx="0" cy="0"/>
          <a:chOff x="0" y="0"/>
          <a:chExt cx="0" cy="0"/>
        </a:xfrm>
      </p:grpSpPr>
      <p:sp>
        <p:nvSpPr>
          <p:cNvPr id="228" name="Google Shape;228;p11"/>
          <p:cNvSpPr/>
          <p:nvPr/>
        </p:nvSpPr>
        <p:spPr>
          <a:xfrm>
            <a:off x="0" y="0"/>
            <a:ext cx="9144000" cy="6858000"/>
          </a:xfrm>
          <a:prstGeom prst="rect">
            <a:avLst/>
          </a:prstGeom>
          <a:gradFill>
            <a:gsLst>
              <a:gs pos="0">
                <a:srgbClr val="EEECE1">
                  <a:alpha val="67450"/>
                </a:srgbClr>
              </a:gs>
              <a:gs pos="10000">
                <a:srgbClr val="EEECE1">
                  <a:alpha val="67450"/>
                </a:srgbClr>
              </a:gs>
              <a:gs pos="85000">
                <a:srgbClr val="EEECE1">
                  <a:alpha val="96470"/>
                </a:srgbClr>
              </a:gs>
              <a:gs pos="100000">
                <a:srgbClr val="EEECE1">
                  <a:alpha val="9647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9" name="Google Shape;229;p11"/>
          <p:cNvSpPr/>
          <p:nvPr/>
        </p:nvSpPr>
        <p:spPr>
          <a:xfrm>
            <a:off x="244768" y="4784436"/>
            <a:ext cx="8645237" cy="1879597"/>
          </a:xfrm>
          <a:prstGeom prst="roundRect">
            <a:avLst>
              <a:gd fmla="val 16667" name="adj"/>
            </a:avLst>
          </a:prstGeom>
          <a:solidFill>
            <a:schemeClr val="accent2"/>
          </a:solidFill>
          <a:ln cap="flat" cmpd="sng" w="12700">
            <a:solidFill>
              <a:srgbClr val="6B4F1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30" name="Google Shape;230;p11"/>
          <p:cNvSpPr txBox="1"/>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0" i="0" lang="nl-NL" sz="4400" u="none" cap="none" strike="noStrike">
                <a:solidFill>
                  <a:schemeClr val="dk1"/>
                </a:solidFill>
                <a:latin typeface="Calibri"/>
                <a:ea typeface="Calibri"/>
                <a:cs typeface="Calibri"/>
                <a:sym typeface="Calibri"/>
              </a:rPr>
              <a:t>MZK 2025 - 2026</a:t>
            </a:r>
            <a:endParaRPr b="0" i="0" sz="1400" u="none" cap="none" strike="noStrike">
              <a:solidFill>
                <a:srgbClr val="000000"/>
              </a:solidFill>
              <a:latin typeface="Arial"/>
              <a:ea typeface="Arial"/>
              <a:cs typeface="Arial"/>
              <a:sym typeface="Arial"/>
            </a:endParaRPr>
          </a:p>
        </p:txBody>
      </p:sp>
      <p:sp>
        <p:nvSpPr>
          <p:cNvPr id="231" name="Google Shape;231;p11"/>
          <p:cNvSpPr/>
          <p:nvPr/>
        </p:nvSpPr>
        <p:spPr>
          <a:xfrm>
            <a:off x="240145" y="2355272"/>
            <a:ext cx="8645237" cy="2336801"/>
          </a:xfrm>
          <a:prstGeom prst="roundRect">
            <a:avLst>
              <a:gd fmla="val 16667" name="adj"/>
            </a:avLst>
          </a:prstGeom>
          <a:solidFill>
            <a:schemeClr val="accent2"/>
          </a:solidFill>
          <a:ln cap="flat" cmpd="sng" w="12700">
            <a:solidFill>
              <a:srgbClr val="6B4F1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32" name="Google Shape;232;p11"/>
          <p:cNvSpPr txBox="1"/>
          <p:nvPr/>
        </p:nvSpPr>
        <p:spPr>
          <a:xfrm>
            <a:off x="2557372" y="5065717"/>
            <a:ext cx="4029257" cy="52322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Pré-competitie</a:t>
            </a:r>
            <a:endParaRPr b="0" i="0" sz="1400" u="none" cap="none" strike="noStrike">
              <a:solidFill>
                <a:srgbClr val="000000"/>
              </a:solidFill>
              <a:latin typeface="Arial"/>
              <a:ea typeface="Arial"/>
              <a:cs typeface="Arial"/>
              <a:sym typeface="Arial"/>
            </a:endParaRPr>
          </a:p>
        </p:txBody>
      </p:sp>
      <p:sp>
        <p:nvSpPr>
          <p:cNvPr id="233" name="Google Shape;233;p11"/>
          <p:cNvSpPr txBox="1"/>
          <p:nvPr/>
        </p:nvSpPr>
        <p:spPr>
          <a:xfrm>
            <a:off x="472660"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1</a:t>
            </a:r>
            <a:endParaRPr b="0" i="0" sz="1200" u="none" cap="none" strike="noStrike">
              <a:solidFill>
                <a:schemeClr val="lt1"/>
              </a:solidFill>
              <a:latin typeface="Calibri"/>
              <a:ea typeface="Calibri"/>
              <a:cs typeface="Calibri"/>
              <a:sym typeface="Calibri"/>
            </a:endParaRPr>
          </a:p>
        </p:txBody>
      </p:sp>
      <p:sp>
        <p:nvSpPr>
          <p:cNvPr id="234" name="Google Shape;234;p11"/>
          <p:cNvSpPr txBox="1"/>
          <p:nvPr/>
        </p:nvSpPr>
        <p:spPr>
          <a:xfrm>
            <a:off x="2612787" y="3865346"/>
            <a:ext cx="1800000" cy="540000"/>
          </a:xfrm>
          <a:prstGeom prst="rect">
            <a:avLst/>
          </a:prstGeom>
          <a:solidFill>
            <a:srgbClr val="FF0000"/>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2</a:t>
            </a:r>
            <a:endParaRPr b="0" i="0" sz="1200" u="none" cap="none" strike="noStrike">
              <a:solidFill>
                <a:schemeClr val="lt1"/>
              </a:solidFill>
              <a:latin typeface="Calibri"/>
              <a:ea typeface="Calibri"/>
              <a:cs typeface="Calibri"/>
              <a:sym typeface="Calibri"/>
            </a:endParaRPr>
          </a:p>
        </p:txBody>
      </p:sp>
      <p:sp>
        <p:nvSpPr>
          <p:cNvPr id="235" name="Google Shape;235;p11"/>
          <p:cNvSpPr txBox="1"/>
          <p:nvPr/>
        </p:nvSpPr>
        <p:spPr>
          <a:xfrm>
            <a:off x="4697498"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3</a:t>
            </a:r>
            <a:endParaRPr b="0" i="0" sz="1200" u="none" cap="none" strike="noStrike">
              <a:solidFill>
                <a:schemeClr val="lt1"/>
              </a:solidFill>
              <a:latin typeface="Calibri"/>
              <a:ea typeface="Calibri"/>
              <a:cs typeface="Calibri"/>
              <a:sym typeface="Calibri"/>
            </a:endParaRPr>
          </a:p>
        </p:txBody>
      </p:sp>
      <p:sp>
        <p:nvSpPr>
          <p:cNvPr id="236" name="Google Shape;236;p11"/>
          <p:cNvSpPr txBox="1"/>
          <p:nvPr/>
        </p:nvSpPr>
        <p:spPr>
          <a:xfrm>
            <a:off x="6837625"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4</a:t>
            </a:r>
            <a:endParaRPr b="0" i="0" sz="1200" u="none" cap="none" strike="noStrike">
              <a:solidFill>
                <a:schemeClr val="lt1"/>
              </a:solidFill>
              <a:latin typeface="Calibri"/>
              <a:ea typeface="Calibri"/>
              <a:cs typeface="Calibri"/>
              <a:sym typeface="Calibri"/>
            </a:endParaRPr>
          </a:p>
        </p:txBody>
      </p:sp>
      <p:sp>
        <p:nvSpPr>
          <p:cNvPr id="237" name="Google Shape;237;p11"/>
          <p:cNvSpPr txBox="1"/>
          <p:nvPr/>
        </p:nvSpPr>
        <p:spPr>
          <a:xfrm>
            <a:off x="2617411" y="3084882"/>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Studenten</a:t>
            </a:r>
            <a:endParaRPr b="0" i="0" sz="1200" u="none" cap="none" strike="noStrike">
              <a:solidFill>
                <a:schemeClr val="lt1"/>
              </a:solidFill>
              <a:latin typeface="Calibri"/>
              <a:ea typeface="Calibri"/>
              <a:cs typeface="Calibri"/>
              <a:sym typeface="Calibri"/>
            </a:endParaRPr>
          </a:p>
        </p:txBody>
      </p:sp>
      <p:sp>
        <p:nvSpPr>
          <p:cNvPr id="238" name="Google Shape;238;p11"/>
          <p:cNvSpPr txBox="1"/>
          <p:nvPr/>
        </p:nvSpPr>
        <p:spPr>
          <a:xfrm>
            <a:off x="4702122" y="3084882"/>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ATP</a:t>
            </a:r>
            <a:endParaRPr b="0" i="0" sz="1200" u="none" cap="none" strike="noStrike">
              <a:solidFill>
                <a:schemeClr val="lt1"/>
              </a:solidFill>
              <a:latin typeface="Calibri"/>
              <a:ea typeface="Calibri"/>
              <a:cs typeface="Calibri"/>
              <a:sym typeface="Calibri"/>
            </a:endParaRPr>
          </a:p>
        </p:txBody>
      </p:sp>
      <p:sp>
        <p:nvSpPr>
          <p:cNvPr id="239" name="Google Shape;239;p11"/>
          <p:cNvSpPr txBox="1"/>
          <p:nvPr/>
        </p:nvSpPr>
        <p:spPr>
          <a:xfrm>
            <a:off x="2617411" y="2351059"/>
            <a:ext cx="388471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nl-NL" sz="4000" u="none" cap="none" strike="noStrike">
                <a:solidFill>
                  <a:schemeClr val="accent6"/>
                </a:solidFill>
                <a:latin typeface="Calibri"/>
                <a:ea typeface="Calibri"/>
                <a:cs typeface="Calibri"/>
                <a:sym typeface="Calibri"/>
              </a:rPr>
              <a:t>Competitie</a:t>
            </a:r>
            <a:endParaRPr b="0" i="0" sz="1400" u="none" cap="none" strike="noStrike">
              <a:solidFill>
                <a:srgbClr val="000000"/>
              </a:solidFill>
              <a:latin typeface="Arial"/>
              <a:ea typeface="Arial"/>
              <a:cs typeface="Arial"/>
              <a:sym typeface="Arial"/>
            </a:endParaRPr>
          </a:p>
        </p:txBody>
      </p:sp>
      <p:sp>
        <p:nvSpPr>
          <p:cNvPr id="240" name="Google Shape;240;p11"/>
          <p:cNvSpPr txBox="1"/>
          <p:nvPr/>
        </p:nvSpPr>
        <p:spPr>
          <a:xfrm>
            <a:off x="2470431" y="5729214"/>
            <a:ext cx="388471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nl-NL" sz="4000" u="none" cap="none" strike="noStrike">
                <a:solidFill>
                  <a:schemeClr val="accent6"/>
                </a:solidFill>
                <a:latin typeface="Calibri"/>
                <a:ea typeface="Calibri"/>
                <a:cs typeface="Calibri"/>
                <a:sym typeface="Calibri"/>
              </a:rPr>
              <a:t>Zwemschool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5" name="Shape 245"/>
        <p:cNvGrpSpPr/>
        <p:nvPr/>
      </p:nvGrpSpPr>
      <p:grpSpPr>
        <a:xfrm>
          <a:off x="0" y="0"/>
          <a:ext cx="0" cy="0"/>
          <a:chOff x="0" y="0"/>
          <a:chExt cx="0" cy="0"/>
        </a:xfrm>
      </p:grpSpPr>
      <p:sp>
        <p:nvSpPr>
          <p:cNvPr id="246" name="Google Shape;246;p12"/>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7" name="Google Shape;247;p12"/>
          <p:cNvSpPr/>
          <p:nvPr/>
        </p:nvSpPr>
        <p:spPr>
          <a:xfrm flipH="1" rot="5400000">
            <a:off x="-1922632" y="1922631"/>
            <a:ext cx="6875818" cy="3030558"/>
          </a:xfrm>
          <a:prstGeom prst="rect">
            <a:avLst/>
          </a:prstGeom>
          <a:gradFill>
            <a:gsLst>
              <a:gs pos="0">
                <a:srgbClr val="000000"/>
              </a:gs>
              <a:gs pos="100000">
                <a:srgbClr val="B43512"/>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8" name="Google Shape;248;p12"/>
          <p:cNvSpPr/>
          <p:nvPr/>
        </p:nvSpPr>
        <p:spPr>
          <a:xfrm rot="-5400000">
            <a:off x="-663321" y="3165298"/>
            <a:ext cx="4355594" cy="3028952"/>
          </a:xfrm>
          <a:prstGeom prst="rect">
            <a:avLst/>
          </a:prstGeom>
          <a:gradFill>
            <a:gsLst>
              <a:gs pos="0">
                <a:srgbClr val="E84C22">
                  <a:alpha val="49411"/>
                </a:srgbClr>
              </a:gs>
              <a:gs pos="100000">
                <a:srgbClr val="78230C">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9" name="Google Shape;249;p12"/>
          <p:cNvSpPr/>
          <p:nvPr/>
        </p:nvSpPr>
        <p:spPr>
          <a:xfrm flipH="1" rot="-5400000">
            <a:off x="-1742858" y="2085760"/>
            <a:ext cx="6857572" cy="2686051"/>
          </a:xfrm>
          <a:prstGeom prst="rect">
            <a:avLst/>
          </a:prstGeom>
          <a:gradFill>
            <a:gsLst>
              <a:gs pos="0">
                <a:srgbClr val="000000">
                  <a:alpha val="58431"/>
                </a:srgbClr>
              </a:gs>
              <a:gs pos="69000">
                <a:srgbClr val="E84C22">
                  <a:alpha val="0"/>
                </a:srgbClr>
              </a:gs>
              <a:gs pos="100000">
                <a:srgbClr val="E84C2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50" name="Google Shape;250;p12"/>
          <p:cNvSpPr/>
          <p:nvPr/>
        </p:nvSpPr>
        <p:spPr>
          <a:xfrm rot="6097846">
            <a:off x="-1161554" y="1712395"/>
            <a:ext cx="4808302" cy="306650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51" name="Google Shape;251;p12"/>
          <p:cNvSpPr txBox="1"/>
          <p:nvPr/>
        </p:nvSpPr>
        <p:spPr>
          <a:xfrm>
            <a:off x="144406" y="1483418"/>
            <a:ext cx="2511245" cy="4355594"/>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FF"/>
              </a:buClr>
              <a:buSzPts val="3500"/>
              <a:buFont typeface="Calibri"/>
              <a:buNone/>
            </a:pPr>
            <a:r>
              <a:rPr b="0" i="0" lang="nl-NL" sz="3500" u="none" cap="none" strike="noStrike">
                <a:solidFill>
                  <a:srgbClr val="FFFFFF"/>
                </a:solidFill>
                <a:latin typeface="Calibri"/>
                <a:ea typeface="Calibri"/>
                <a:cs typeface="Calibri"/>
                <a:sym typeface="Calibri"/>
              </a:rPr>
              <a:t>Competitie Team 2</a:t>
            </a:r>
            <a:endParaRPr b="0" i="0" sz="1400" u="none" cap="none" strike="noStrike">
              <a:solidFill>
                <a:srgbClr val="000000"/>
              </a:solidFill>
              <a:latin typeface="Arial"/>
              <a:ea typeface="Arial"/>
              <a:cs typeface="Arial"/>
              <a:sym typeface="Arial"/>
            </a:endParaRPr>
          </a:p>
        </p:txBody>
      </p:sp>
      <p:pic>
        <p:nvPicPr>
          <p:cNvPr descr="Afbeelding met tekst, schermopname, Lettertype, nummer&#10;&#10;Door AI gegenereerde inhoud is mogelijk onjuist." id="252" name="Google Shape;252;p12"/>
          <p:cNvPicPr preferRelativeResize="0"/>
          <p:nvPr/>
        </p:nvPicPr>
        <p:blipFill rotWithShape="1">
          <a:blip r:embed="rId3">
            <a:alphaModFix/>
          </a:blip>
          <a:srcRect b="0" l="0" r="0" t="0"/>
          <a:stretch/>
        </p:blipFill>
        <p:spPr>
          <a:xfrm>
            <a:off x="7087157" y="230641"/>
            <a:ext cx="1986023" cy="5941497"/>
          </a:xfrm>
          <a:prstGeom prst="rect">
            <a:avLst/>
          </a:prstGeom>
          <a:noFill/>
          <a:ln>
            <a:noFill/>
          </a:ln>
        </p:spPr>
      </p:pic>
      <p:sp>
        <p:nvSpPr>
          <p:cNvPr id="253" name="Google Shape;253;p12"/>
          <p:cNvSpPr txBox="1"/>
          <p:nvPr/>
        </p:nvSpPr>
        <p:spPr>
          <a:xfrm>
            <a:off x="3029046" y="325095"/>
            <a:ext cx="4531960" cy="649404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Verantwoordelijke trainer: Helena/Jodie</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Trainingsschema:</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8u00/9u75 zwemuren</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2u30 dry-land</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Nodige materiaal:</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Zelf aan te kopen: snorkel, fingerpaddles</a:t>
            </a:r>
            <a:endParaRPr b="0" i="0" sz="1600" u="none" cap="none" strike="noStrike">
              <a:solidFill>
                <a:schemeClr val="dk1"/>
              </a:solidFill>
              <a:latin typeface="Calibri"/>
              <a:ea typeface="Calibri"/>
              <a:cs typeface="Calibri"/>
              <a:sym typeface="Calibri"/>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Materiaal in bruikleen: zoomers</a:t>
            </a:r>
            <a:endParaRPr b="0" i="0" sz="1600" u="none" cap="none" strike="noStrike">
              <a:solidFill>
                <a:schemeClr val="dk1"/>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Plank, pull-bouy kunnen van de club gebruikt worden</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Stages:</a:t>
            </a:r>
            <a:endParaRPr b="0" i="0" sz="1600" u="none" cap="none" strike="noStrike">
              <a:solidFill>
                <a:schemeClr val="dk1"/>
              </a:solidFill>
              <a:latin typeface="Calibri"/>
              <a:ea typeface="Calibri"/>
              <a:cs typeface="Calibri"/>
              <a:sym typeface="Calibri"/>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Herfstvakantie: eigen bad</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Kerstvakantie: eigen bad + 50m + verlof</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Krokusvakantie: eigen bad</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Paasvakantie: eigen bad + buitenland</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Zomervakantie: Barvaux</a:t>
            </a:r>
            <a:endParaRPr b="0" i="0" sz="1600" u="none" cap="none" strike="noStrike">
              <a:solidFill>
                <a:schemeClr val="dk1"/>
              </a:solidFill>
              <a:latin typeface="Arial"/>
              <a:ea typeface="Arial"/>
              <a:cs typeface="Arial"/>
              <a:sym typeface="Arial"/>
            </a:endParaRPr>
          </a:p>
          <a:p>
            <a:pPr indent="-171450" lvl="1" marL="742950" marR="0" rtl="0" algn="l">
              <a:lnSpc>
                <a:spcPct val="100000"/>
              </a:lnSpc>
              <a:spcBef>
                <a:spcPts val="0"/>
              </a:spcBef>
              <a:spcAft>
                <a:spcPts val="0"/>
              </a:spcAft>
              <a:buClr>
                <a:schemeClr val="dk1"/>
              </a:buClr>
              <a:buSzPts val="1800"/>
              <a:buFont typeface="Courier New"/>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Lidgeld: 350€</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Excl startgelden (+/- 100€)</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Excl Stage Barvaux (+/- 250€)</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Excl Stage buitenland (+/- 100€/dag)</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alibri"/>
              <a:ea typeface="Calibri"/>
              <a:cs typeface="Calibri"/>
              <a:sym typeface="Calibri"/>
            </a:endParaRPr>
          </a:p>
        </p:txBody>
      </p:sp>
      <p:pic>
        <p:nvPicPr>
          <p:cNvPr descr="Afbeelding met tekst, Lettertype, schermopname, ontwerp&#10;&#10;Door AI gegenereerde inhoud is mogelijk onjuist." id="254" name="Google Shape;254;p12"/>
          <p:cNvPicPr preferRelativeResize="0"/>
          <p:nvPr/>
        </p:nvPicPr>
        <p:blipFill rotWithShape="1">
          <a:blip r:embed="rId4">
            <a:alphaModFix/>
          </a:blip>
          <a:srcRect b="3259" l="1449" r="3864" t="26397"/>
          <a:stretch/>
        </p:blipFill>
        <p:spPr>
          <a:xfrm>
            <a:off x="8418492" y="6049095"/>
            <a:ext cx="643040" cy="63381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9" name="Shape 259"/>
        <p:cNvGrpSpPr/>
        <p:nvPr/>
      </p:nvGrpSpPr>
      <p:grpSpPr>
        <a:xfrm>
          <a:off x="0" y="0"/>
          <a:ext cx="0" cy="0"/>
          <a:chOff x="0" y="0"/>
          <a:chExt cx="0" cy="0"/>
        </a:xfrm>
      </p:grpSpPr>
      <p:sp>
        <p:nvSpPr>
          <p:cNvPr id="260" name="Google Shape;260;p13"/>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1" name="Google Shape;261;p13"/>
          <p:cNvSpPr/>
          <p:nvPr/>
        </p:nvSpPr>
        <p:spPr>
          <a:xfrm flipH="1" rot="5400000">
            <a:off x="-1922632" y="1922631"/>
            <a:ext cx="6875818" cy="3030558"/>
          </a:xfrm>
          <a:prstGeom prst="rect">
            <a:avLst/>
          </a:prstGeom>
          <a:gradFill>
            <a:gsLst>
              <a:gs pos="0">
                <a:srgbClr val="000000"/>
              </a:gs>
              <a:gs pos="100000">
                <a:srgbClr val="B43512"/>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2" name="Google Shape;262;p13"/>
          <p:cNvSpPr/>
          <p:nvPr/>
        </p:nvSpPr>
        <p:spPr>
          <a:xfrm rot="-5400000">
            <a:off x="-663321" y="3165298"/>
            <a:ext cx="4355594" cy="3028952"/>
          </a:xfrm>
          <a:prstGeom prst="rect">
            <a:avLst/>
          </a:prstGeom>
          <a:gradFill>
            <a:gsLst>
              <a:gs pos="0">
                <a:srgbClr val="E84C22">
                  <a:alpha val="49411"/>
                </a:srgbClr>
              </a:gs>
              <a:gs pos="100000">
                <a:srgbClr val="78230C">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3" name="Google Shape;263;p13"/>
          <p:cNvSpPr/>
          <p:nvPr/>
        </p:nvSpPr>
        <p:spPr>
          <a:xfrm flipH="1" rot="-5400000">
            <a:off x="-1742858" y="2085760"/>
            <a:ext cx="6857572" cy="2686051"/>
          </a:xfrm>
          <a:prstGeom prst="rect">
            <a:avLst/>
          </a:prstGeom>
          <a:gradFill>
            <a:gsLst>
              <a:gs pos="0">
                <a:srgbClr val="000000">
                  <a:alpha val="58431"/>
                </a:srgbClr>
              </a:gs>
              <a:gs pos="69000">
                <a:srgbClr val="E84C22">
                  <a:alpha val="0"/>
                </a:srgbClr>
              </a:gs>
              <a:gs pos="100000">
                <a:srgbClr val="E84C2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4" name="Google Shape;264;p13"/>
          <p:cNvSpPr/>
          <p:nvPr/>
        </p:nvSpPr>
        <p:spPr>
          <a:xfrm rot="6097846">
            <a:off x="-1161554" y="1712395"/>
            <a:ext cx="4808302" cy="306650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5" name="Google Shape;265;p13"/>
          <p:cNvSpPr txBox="1"/>
          <p:nvPr>
            <p:ph type="title"/>
          </p:nvPr>
        </p:nvSpPr>
        <p:spPr>
          <a:xfrm>
            <a:off x="144406" y="1483418"/>
            <a:ext cx="2511245" cy="435559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3500"/>
              <a:buFont typeface="Calibri"/>
              <a:buNone/>
            </a:pPr>
            <a:r>
              <a:rPr lang="nl-NL" sz="3500">
                <a:solidFill>
                  <a:srgbClr val="FFFFFF"/>
                </a:solidFill>
              </a:rPr>
              <a:t>Competitie Team 2</a:t>
            </a:r>
            <a:endParaRPr sz="3500">
              <a:solidFill>
                <a:srgbClr val="FFFFFF"/>
              </a:solidFill>
              <a:latin typeface="Calibri"/>
              <a:ea typeface="Calibri"/>
              <a:cs typeface="Calibri"/>
              <a:sym typeface="Calibri"/>
            </a:endParaRPr>
          </a:p>
        </p:txBody>
      </p:sp>
      <p:pic>
        <p:nvPicPr>
          <p:cNvPr id="266" name="Google Shape;266;p13"/>
          <p:cNvPicPr preferRelativeResize="0"/>
          <p:nvPr/>
        </p:nvPicPr>
        <p:blipFill rotWithShape="1">
          <a:blip r:embed="rId3">
            <a:alphaModFix/>
          </a:blip>
          <a:srcRect b="0" l="0" r="0" t="0"/>
          <a:stretch/>
        </p:blipFill>
        <p:spPr>
          <a:xfrm>
            <a:off x="3028952" y="119607"/>
            <a:ext cx="5996069" cy="6624136"/>
          </a:xfrm>
          <a:prstGeom prst="rect">
            <a:avLst/>
          </a:prstGeom>
          <a:noFill/>
          <a:ln>
            <a:noFill/>
          </a:ln>
        </p:spPr>
      </p:pic>
      <p:sp>
        <p:nvSpPr>
          <p:cNvPr id="267" name="Google Shape;267;p13"/>
          <p:cNvSpPr txBox="1"/>
          <p:nvPr/>
        </p:nvSpPr>
        <p:spPr>
          <a:xfrm>
            <a:off x="6784257" y="442452"/>
            <a:ext cx="2195674" cy="369332"/>
          </a:xfrm>
          <a:prstGeom prst="rect">
            <a:avLst/>
          </a:prstGeom>
          <a:solidFill>
            <a:srgbClr val="FFD047"/>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nl-NL" sz="1800" u="none" cap="none" strike="noStrike">
                <a:solidFill>
                  <a:srgbClr val="FF0000"/>
                </a:solidFill>
                <a:latin typeface="Calibri"/>
                <a:ea typeface="Calibri"/>
                <a:cs typeface="Calibri"/>
                <a:sym typeface="Calibri"/>
              </a:rPr>
              <a:t>Onder voorbehoud!!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2" name="Shape 272"/>
        <p:cNvGrpSpPr/>
        <p:nvPr/>
      </p:nvGrpSpPr>
      <p:grpSpPr>
        <a:xfrm>
          <a:off x="0" y="0"/>
          <a:ext cx="0" cy="0"/>
          <a:chOff x="0" y="0"/>
          <a:chExt cx="0" cy="0"/>
        </a:xfrm>
      </p:grpSpPr>
      <p:sp>
        <p:nvSpPr>
          <p:cNvPr id="273" name="Google Shape;273;p14"/>
          <p:cNvSpPr/>
          <p:nvPr/>
        </p:nvSpPr>
        <p:spPr>
          <a:xfrm>
            <a:off x="0" y="0"/>
            <a:ext cx="9144000" cy="6858000"/>
          </a:xfrm>
          <a:prstGeom prst="rect">
            <a:avLst/>
          </a:prstGeom>
          <a:gradFill>
            <a:gsLst>
              <a:gs pos="0">
                <a:srgbClr val="EEECE1">
                  <a:alpha val="67450"/>
                </a:srgbClr>
              </a:gs>
              <a:gs pos="10000">
                <a:srgbClr val="EEECE1">
                  <a:alpha val="67450"/>
                </a:srgbClr>
              </a:gs>
              <a:gs pos="85000">
                <a:srgbClr val="EEECE1">
                  <a:alpha val="96470"/>
                </a:srgbClr>
              </a:gs>
              <a:gs pos="100000">
                <a:srgbClr val="EEECE1">
                  <a:alpha val="9647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74" name="Google Shape;274;p14"/>
          <p:cNvSpPr/>
          <p:nvPr/>
        </p:nvSpPr>
        <p:spPr>
          <a:xfrm>
            <a:off x="244768" y="4784436"/>
            <a:ext cx="8645237" cy="1879597"/>
          </a:xfrm>
          <a:prstGeom prst="roundRect">
            <a:avLst>
              <a:gd fmla="val 16667" name="adj"/>
            </a:avLst>
          </a:prstGeom>
          <a:solidFill>
            <a:schemeClr val="accent2"/>
          </a:solidFill>
          <a:ln cap="flat" cmpd="sng" w="12700">
            <a:solidFill>
              <a:srgbClr val="6B4F1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75" name="Google Shape;275;p14"/>
          <p:cNvSpPr txBox="1"/>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0" i="0" lang="nl-NL" sz="4400" u="none" cap="none" strike="noStrike">
                <a:solidFill>
                  <a:schemeClr val="dk1"/>
                </a:solidFill>
                <a:latin typeface="Calibri"/>
                <a:ea typeface="Calibri"/>
                <a:cs typeface="Calibri"/>
                <a:sym typeface="Calibri"/>
              </a:rPr>
              <a:t>MZK 2025 - 2026</a:t>
            </a:r>
            <a:endParaRPr b="0" i="0" sz="1400" u="none" cap="none" strike="noStrike">
              <a:solidFill>
                <a:srgbClr val="000000"/>
              </a:solidFill>
              <a:latin typeface="Arial"/>
              <a:ea typeface="Arial"/>
              <a:cs typeface="Arial"/>
              <a:sym typeface="Arial"/>
            </a:endParaRPr>
          </a:p>
        </p:txBody>
      </p:sp>
      <p:sp>
        <p:nvSpPr>
          <p:cNvPr id="276" name="Google Shape;276;p14"/>
          <p:cNvSpPr/>
          <p:nvPr/>
        </p:nvSpPr>
        <p:spPr>
          <a:xfrm>
            <a:off x="240145" y="2355272"/>
            <a:ext cx="8645237" cy="2336801"/>
          </a:xfrm>
          <a:prstGeom prst="roundRect">
            <a:avLst>
              <a:gd fmla="val 16667" name="adj"/>
            </a:avLst>
          </a:prstGeom>
          <a:solidFill>
            <a:schemeClr val="accent2"/>
          </a:solidFill>
          <a:ln cap="flat" cmpd="sng" w="12700">
            <a:solidFill>
              <a:srgbClr val="6B4F1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77" name="Google Shape;277;p14"/>
          <p:cNvSpPr txBox="1"/>
          <p:nvPr/>
        </p:nvSpPr>
        <p:spPr>
          <a:xfrm>
            <a:off x="2557372" y="5065717"/>
            <a:ext cx="4029257" cy="52322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Pré-competitie</a:t>
            </a:r>
            <a:endParaRPr b="0" i="0" sz="1400" u="none" cap="none" strike="noStrike">
              <a:solidFill>
                <a:srgbClr val="000000"/>
              </a:solidFill>
              <a:latin typeface="Arial"/>
              <a:ea typeface="Arial"/>
              <a:cs typeface="Arial"/>
              <a:sym typeface="Arial"/>
            </a:endParaRPr>
          </a:p>
        </p:txBody>
      </p:sp>
      <p:sp>
        <p:nvSpPr>
          <p:cNvPr id="278" name="Google Shape;278;p14"/>
          <p:cNvSpPr txBox="1"/>
          <p:nvPr/>
        </p:nvSpPr>
        <p:spPr>
          <a:xfrm>
            <a:off x="472660"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1</a:t>
            </a:r>
            <a:endParaRPr b="0" i="0" sz="1200" u="none" cap="none" strike="noStrike">
              <a:solidFill>
                <a:schemeClr val="lt1"/>
              </a:solidFill>
              <a:latin typeface="Calibri"/>
              <a:ea typeface="Calibri"/>
              <a:cs typeface="Calibri"/>
              <a:sym typeface="Calibri"/>
            </a:endParaRPr>
          </a:p>
        </p:txBody>
      </p:sp>
      <p:sp>
        <p:nvSpPr>
          <p:cNvPr id="279" name="Google Shape;279;p14"/>
          <p:cNvSpPr txBox="1"/>
          <p:nvPr/>
        </p:nvSpPr>
        <p:spPr>
          <a:xfrm>
            <a:off x="2612787"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2</a:t>
            </a:r>
            <a:endParaRPr b="0" i="0" sz="1200" u="none" cap="none" strike="noStrike">
              <a:solidFill>
                <a:schemeClr val="lt1"/>
              </a:solidFill>
              <a:latin typeface="Calibri"/>
              <a:ea typeface="Calibri"/>
              <a:cs typeface="Calibri"/>
              <a:sym typeface="Calibri"/>
            </a:endParaRPr>
          </a:p>
        </p:txBody>
      </p:sp>
      <p:sp>
        <p:nvSpPr>
          <p:cNvPr id="280" name="Google Shape;280;p14"/>
          <p:cNvSpPr txBox="1"/>
          <p:nvPr/>
        </p:nvSpPr>
        <p:spPr>
          <a:xfrm>
            <a:off x="4697498" y="3865346"/>
            <a:ext cx="1800000" cy="540000"/>
          </a:xfrm>
          <a:prstGeom prst="rect">
            <a:avLst/>
          </a:prstGeom>
          <a:solidFill>
            <a:srgbClr val="FF0000"/>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3</a:t>
            </a:r>
            <a:endParaRPr b="0" i="0" sz="1200" u="none" cap="none" strike="noStrike">
              <a:solidFill>
                <a:schemeClr val="lt1"/>
              </a:solidFill>
              <a:latin typeface="Calibri"/>
              <a:ea typeface="Calibri"/>
              <a:cs typeface="Calibri"/>
              <a:sym typeface="Calibri"/>
            </a:endParaRPr>
          </a:p>
        </p:txBody>
      </p:sp>
      <p:sp>
        <p:nvSpPr>
          <p:cNvPr id="281" name="Google Shape;281;p14"/>
          <p:cNvSpPr txBox="1"/>
          <p:nvPr/>
        </p:nvSpPr>
        <p:spPr>
          <a:xfrm>
            <a:off x="6837625"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4</a:t>
            </a:r>
            <a:endParaRPr b="0" i="0" sz="1200" u="none" cap="none" strike="noStrike">
              <a:solidFill>
                <a:schemeClr val="lt1"/>
              </a:solidFill>
              <a:latin typeface="Calibri"/>
              <a:ea typeface="Calibri"/>
              <a:cs typeface="Calibri"/>
              <a:sym typeface="Calibri"/>
            </a:endParaRPr>
          </a:p>
        </p:txBody>
      </p:sp>
      <p:sp>
        <p:nvSpPr>
          <p:cNvPr id="282" name="Google Shape;282;p14"/>
          <p:cNvSpPr txBox="1"/>
          <p:nvPr/>
        </p:nvSpPr>
        <p:spPr>
          <a:xfrm>
            <a:off x="2617411" y="3084882"/>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Studenten</a:t>
            </a:r>
            <a:endParaRPr b="0" i="0" sz="1200" u="none" cap="none" strike="noStrike">
              <a:solidFill>
                <a:schemeClr val="lt1"/>
              </a:solidFill>
              <a:latin typeface="Calibri"/>
              <a:ea typeface="Calibri"/>
              <a:cs typeface="Calibri"/>
              <a:sym typeface="Calibri"/>
            </a:endParaRPr>
          </a:p>
        </p:txBody>
      </p:sp>
      <p:sp>
        <p:nvSpPr>
          <p:cNvPr id="283" name="Google Shape;283;p14"/>
          <p:cNvSpPr txBox="1"/>
          <p:nvPr/>
        </p:nvSpPr>
        <p:spPr>
          <a:xfrm>
            <a:off x="4702122" y="3084882"/>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ATP</a:t>
            </a:r>
            <a:endParaRPr b="0" i="0" sz="1200" u="none" cap="none" strike="noStrike">
              <a:solidFill>
                <a:schemeClr val="lt1"/>
              </a:solidFill>
              <a:latin typeface="Calibri"/>
              <a:ea typeface="Calibri"/>
              <a:cs typeface="Calibri"/>
              <a:sym typeface="Calibri"/>
            </a:endParaRPr>
          </a:p>
        </p:txBody>
      </p:sp>
      <p:sp>
        <p:nvSpPr>
          <p:cNvPr id="284" name="Google Shape;284;p14"/>
          <p:cNvSpPr txBox="1"/>
          <p:nvPr/>
        </p:nvSpPr>
        <p:spPr>
          <a:xfrm>
            <a:off x="2617411" y="2351059"/>
            <a:ext cx="388471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nl-NL" sz="4000" u="none" cap="none" strike="noStrike">
                <a:solidFill>
                  <a:schemeClr val="accent6"/>
                </a:solidFill>
                <a:latin typeface="Calibri"/>
                <a:ea typeface="Calibri"/>
                <a:cs typeface="Calibri"/>
                <a:sym typeface="Calibri"/>
              </a:rPr>
              <a:t>Competitie</a:t>
            </a:r>
            <a:endParaRPr b="0" i="0" sz="1400" u="none" cap="none" strike="noStrike">
              <a:solidFill>
                <a:srgbClr val="000000"/>
              </a:solidFill>
              <a:latin typeface="Arial"/>
              <a:ea typeface="Arial"/>
              <a:cs typeface="Arial"/>
              <a:sym typeface="Arial"/>
            </a:endParaRPr>
          </a:p>
        </p:txBody>
      </p:sp>
      <p:sp>
        <p:nvSpPr>
          <p:cNvPr id="285" name="Google Shape;285;p14"/>
          <p:cNvSpPr txBox="1"/>
          <p:nvPr/>
        </p:nvSpPr>
        <p:spPr>
          <a:xfrm>
            <a:off x="2470431" y="5729214"/>
            <a:ext cx="388471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nl-NL" sz="4000" u="none" cap="none" strike="noStrike">
                <a:solidFill>
                  <a:schemeClr val="accent6"/>
                </a:solidFill>
                <a:latin typeface="Calibri"/>
                <a:ea typeface="Calibri"/>
                <a:cs typeface="Calibri"/>
                <a:sym typeface="Calibri"/>
              </a:rPr>
              <a:t>Zwemschool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0" name="Shape 290"/>
        <p:cNvGrpSpPr/>
        <p:nvPr/>
      </p:nvGrpSpPr>
      <p:grpSpPr>
        <a:xfrm>
          <a:off x="0" y="0"/>
          <a:ext cx="0" cy="0"/>
          <a:chOff x="0" y="0"/>
          <a:chExt cx="0" cy="0"/>
        </a:xfrm>
      </p:grpSpPr>
      <p:sp>
        <p:nvSpPr>
          <p:cNvPr id="291" name="Google Shape;291;p15"/>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2" name="Google Shape;292;p15"/>
          <p:cNvSpPr/>
          <p:nvPr/>
        </p:nvSpPr>
        <p:spPr>
          <a:xfrm flipH="1" rot="5400000">
            <a:off x="-1922632" y="1922631"/>
            <a:ext cx="6875818" cy="3030558"/>
          </a:xfrm>
          <a:prstGeom prst="rect">
            <a:avLst/>
          </a:prstGeom>
          <a:gradFill>
            <a:gsLst>
              <a:gs pos="0">
                <a:srgbClr val="000000"/>
              </a:gs>
              <a:gs pos="100000">
                <a:srgbClr val="B43512"/>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3" name="Google Shape;293;p15"/>
          <p:cNvSpPr/>
          <p:nvPr/>
        </p:nvSpPr>
        <p:spPr>
          <a:xfrm rot="-5400000">
            <a:off x="-663321" y="3165298"/>
            <a:ext cx="4355594" cy="3028952"/>
          </a:xfrm>
          <a:prstGeom prst="rect">
            <a:avLst/>
          </a:prstGeom>
          <a:gradFill>
            <a:gsLst>
              <a:gs pos="0">
                <a:srgbClr val="E84C22">
                  <a:alpha val="49411"/>
                </a:srgbClr>
              </a:gs>
              <a:gs pos="100000">
                <a:srgbClr val="78230C">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4" name="Google Shape;294;p15"/>
          <p:cNvSpPr/>
          <p:nvPr/>
        </p:nvSpPr>
        <p:spPr>
          <a:xfrm flipH="1" rot="-5400000">
            <a:off x="-1742858" y="2085760"/>
            <a:ext cx="6857572" cy="2686051"/>
          </a:xfrm>
          <a:prstGeom prst="rect">
            <a:avLst/>
          </a:prstGeom>
          <a:gradFill>
            <a:gsLst>
              <a:gs pos="0">
                <a:srgbClr val="000000">
                  <a:alpha val="58431"/>
                </a:srgbClr>
              </a:gs>
              <a:gs pos="69000">
                <a:srgbClr val="E84C22">
                  <a:alpha val="0"/>
                </a:srgbClr>
              </a:gs>
              <a:gs pos="100000">
                <a:srgbClr val="E84C2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5" name="Google Shape;295;p15"/>
          <p:cNvSpPr/>
          <p:nvPr/>
        </p:nvSpPr>
        <p:spPr>
          <a:xfrm rot="6097846">
            <a:off x="-1161554" y="1712395"/>
            <a:ext cx="4808302" cy="306650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6" name="Google Shape;296;p15"/>
          <p:cNvSpPr txBox="1"/>
          <p:nvPr/>
        </p:nvSpPr>
        <p:spPr>
          <a:xfrm>
            <a:off x="144406" y="1483418"/>
            <a:ext cx="2511245" cy="4355594"/>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FF"/>
              </a:buClr>
              <a:buSzPts val="3500"/>
              <a:buFont typeface="Calibri"/>
              <a:buNone/>
            </a:pPr>
            <a:r>
              <a:rPr b="0" i="0" lang="nl-NL" sz="3500" u="none" cap="none" strike="noStrike">
                <a:solidFill>
                  <a:srgbClr val="FFFFFF"/>
                </a:solidFill>
                <a:latin typeface="Calibri"/>
                <a:ea typeface="Calibri"/>
                <a:cs typeface="Calibri"/>
                <a:sym typeface="Calibri"/>
              </a:rPr>
              <a:t>Competitie Team 3</a:t>
            </a:r>
            <a:endParaRPr b="0" i="0" sz="1400" u="none" cap="none" strike="noStrike">
              <a:solidFill>
                <a:srgbClr val="000000"/>
              </a:solidFill>
              <a:latin typeface="Arial"/>
              <a:ea typeface="Arial"/>
              <a:cs typeface="Arial"/>
              <a:sym typeface="Arial"/>
            </a:endParaRPr>
          </a:p>
        </p:txBody>
      </p:sp>
      <p:pic>
        <p:nvPicPr>
          <p:cNvPr descr="Afbeelding met tekst, schermopname, Lettertype, nummer&#10;&#10;Door AI gegenereerde inhoud is mogelijk onjuist." id="297" name="Google Shape;297;p15"/>
          <p:cNvPicPr preferRelativeResize="0"/>
          <p:nvPr/>
        </p:nvPicPr>
        <p:blipFill rotWithShape="1">
          <a:blip r:embed="rId3">
            <a:alphaModFix/>
          </a:blip>
          <a:srcRect b="0" l="0" r="0" t="0"/>
          <a:stretch/>
        </p:blipFill>
        <p:spPr>
          <a:xfrm>
            <a:off x="7106577" y="161370"/>
            <a:ext cx="1887806" cy="5971186"/>
          </a:xfrm>
          <a:prstGeom prst="rect">
            <a:avLst/>
          </a:prstGeom>
          <a:noFill/>
          <a:ln>
            <a:noFill/>
          </a:ln>
        </p:spPr>
      </p:pic>
      <p:sp>
        <p:nvSpPr>
          <p:cNvPr id="298" name="Google Shape;298;p15"/>
          <p:cNvSpPr txBox="1"/>
          <p:nvPr/>
        </p:nvSpPr>
        <p:spPr>
          <a:xfrm>
            <a:off x="2998553" y="579863"/>
            <a:ext cx="4571289" cy="575538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Verantwoordelijke trainer: Jodie</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Trainingsschema:</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11u00/12u45 zwemuren</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3u15 dry-land</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Nodige materiaal:</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Zelf aan te kopen: snorkel, plank, pull-bouy, fingerpaddles</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Materiaal in bruikleen: zoomers</a:t>
            </a:r>
            <a:endParaRPr b="0" i="0" sz="16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Stages:</a:t>
            </a:r>
            <a:endParaRPr b="0" i="0" sz="1600" u="none" cap="none" strike="noStrike">
              <a:solidFill>
                <a:schemeClr val="dk1"/>
              </a:solidFill>
              <a:latin typeface="Calibri"/>
              <a:ea typeface="Calibri"/>
              <a:cs typeface="Calibri"/>
              <a:sym typeface="Calibri"/>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Herfstvakantie: eigen bad</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Kerstvakantie: eigen bad + 50m + verlof</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Krokusvakantie: eigen bad</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Paasvakantie: eigen bad + buitenland</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Zomervakantie: Barvaux + eigen bad</a:t>
            </a:r>
            <a:endParaRPr b="0" i="0" sz="1600" u="none" cap="none" strike="noStrike">
              <a:solidFill>
                <a:srgbClr val="000000"/>
              </a:solidFill>
              <a:latin typeface="Arial"/>
              <a:ea typeface="Arial"/>
              <a:cs typeface="Arial"/>
              <a:sym typeface="Arial"/>
            </a:endParaRPr>
          </a:p>
          <a:p>
            <a:pPr indent="-171450" lvl="1" marL="742950" marR="0" rtl="0" algn="l">
              <a:lnSpc>
                <a:spcPct val="100000"/>
              </a:lnSpc>
              <a:spcBef>
                <a:spcPts val="0"/>
              </a:spcBef>
              <a:spcAft>
                <a:spcPts val="0"/>
              </a:spcAft>
              <a:buClr>
                <a:schemeClr val="dk1"/>
              </a:buClr>
              <a:buSzPts val="1800"/>
              <a:buFont typeface="Courier New"/>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Lidgeld: 450€</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Excl startgelden (+/- 150€)</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Excl Stage Barvaux (+/- 250€)</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Excl Stage buitenland (+/- 100€/dag)</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alibri"/>
              <a:ea typeface="Calibri"/>
              <a:cs typeface="Calibri"/>
              <a:sym typeface="Calibri"/>
            </a:endParaRPr>
          </a:p>
        </p:txBody>
      </p:sp>
      <p:pic>
        <p:nvPicPr>
          <p:cNvPr descr="Afbeelding met tekst, Lettertype, schermopname, ontwerp&#10;&#10;Door AI gegenereerde inhoud is mogelijk onjuist." id="299" name="Google Shape;299;p15"/>
          <p:cNvPicPr preferRelativeResize="0"/>
          <p:nvPr/>
        </p:nvPicPr>
        <p:blipFill rotWithShape="1">
          <a:blip r:embed="rId4">
            <a:alphaModFix/>
          </a:blip>
          <a:srcRect b="3259" l="1449" r="3864" t="26397"/>
          <a:stretch/>
        </p:blipFill>
        <p:spPr>
          <a:xfrm>
            <a:off x="8339323" y="6019407"/>
            <a:ext cx="643040" cy="63381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4" name="Shape 304"/>
        <p:cNvGrpSpPr/>
        <p:nvPr/>
      </p:nvGrpSpPr>
      <p:grpSpPr>
        <a:xfrm>
          <a:off x="0" y="0"/>
          <a:ext cx="0" cy="0"/>
          <a:chOff x="0" y="0"/>
          <a:chExt cx="0" cy="0"/>
        </a:xfrm>
      </p:grpSpPr>
      <p:sp>
        <p:nvSpPr>
          <p:cNvPr id="305" name="Google Shape;305;p16"/>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6" name="Google Shape;306;p16"/>
          <p:cNvSpPr/>
          <p:nvPr/>
        </p:nvSpPr>
        <p:spPr>
          <a:xfrm flipH="1" rot="5400000">
            <a:off x="-1922632" y="1922631"/>
            <a:ext cx="6875818" cy="3030558"/>
          </a:xfrm>
          <a:prstGeom prst="rect">
            <a:avLst/>
          </a:prstGeom>
          <a:gradFill>
            <a:gsLst>
              <a:gs pos="0">
                <a:srgbClr val="000000"/>
              </a:gs>
              <a:gs pos="100000">
                <a:srgbClr val="B43512"/>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7" name="Google Shape;307;p16"/>
          <p:cNvSpPr/>
          <p:nvPr/>
        </p:nvSpPr>
        <p:spPr>
          <a:xfrm rot="-5400000">
            <a:off x="-663321" y="3165298"/>
            <a:ext cx="4355594" cy="3028952"/>
          </a:xfrm>
          <a:prstGeom prst="rect">
            <a:avLst/>
          </a:prstGeom>
          <a:gradFill>
            <a:gsLst>
              <a:gs pos="0">
                <a:srgbClr val="E84C22">
                  <a:alpha val="49411"/>
                </a:srgbClr>
              </a:gs>
              <a:gs pos="100000">
                <a:srgbClr val="78230C">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8" name="Google Shape;308;p16"/>
          <p:cNvSpPr/>
          <p:nvPr/>
        </p:nvSpPr>
        <p:spPr>
          <a:xfrm flipH="1" rot="-5400000">
            <a:off x="-1742858" y="2085760"/>
            <a:ext cx="6857572" cy="2686051"/>
          </a:xfrm>
          <a:prstGeom prst="rect">
            <a:avLst/>
          </a:prstGeom>
          <a:gradFill>
            <a:gsLst>
              <a:gs pos="0">
                <a:srgbClr val="000000">
                  <a:alpha val="58431"/>
                </a:srgbClr>
              </a:gs>
              <a:gs pos="69000">
                <a:srgbClr val="E84C22">
                  <a:alpha val="0"/>
                </a:srgbClr>
              </a:gs>
              <a:gs pos="100000">
                <a:srgbClr val="E84C2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9" name="Google Shape;309;p16"/>
          <p:cNvSpPr/>
          <p:nvPr/>
        </p:nvSpPr>
        <p:spPr>
          <a:xfrm rot="6097846">
            <a:off x="-1161554" y="1712395"/>
            <a:ext cx="4808302" cy="306650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10" name="Google Shape;310;p16"/>
          <p:cNvSpPr txBox="1"/>
          <p:nvPr/>
        </p:nvSpPr>
        <p:spPr>
          <a:xfrm>
            <a:off x="144406" y="1483418"/>
            <a:ext cx="2511245" cy="4355594"/>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FF"/>
              </a:buClr>
              <a:buSzPts val="3500"/>
              <a:buFont typeface="Calibri"/>
              <a:buNone/>
            </a:pPr>
            <a:r>
              <a:rPr b="0" i="0" lang="nl-NL" sz="3500" u="none" cap="none" strike="noStrike">
                <a:solidFill>
                  <a:srgbClr val="FFFFFF"/>
                </a:solidFill>
                <a:latin typeface="Calibri"/>
                <a:ea typeface="Calibri"/>
                <a:cs typeface="Calibri"/>
                <a:sym typeface="Calibri"/>
              </a:rPr>
              <a:t>Competitie Team 3</a:t>
            </a:r>
            <a:endParaRPr b="0" i="0" sz="1400" u="none" cap="none" strike="noStrike">
              <a:solidFill>
                <a:srgbClr val="000000"/>
              </a:solidFill>
              <a:latin typeface="Arial"/>
              <a:ea typeface="Arial"/>
              <a:cs typeface="Arial"/>
              <a:sym typeface="Arial"/>
            </a:endParaRPr>
          </a:p>
        </p:txBody>
      </p:sp>
      <p:pic>
        <p:nvPicPr>
          <p:cNvPr id="311" name="Google Shape;311;p16"/>
          <p:cNvPicPr preferRelativeResize="0"/>
          <p:nvPr/>
        </p:nvPicPr>
        <p:blipFill rotWithShape="1">
          <a:blip r:embed="rId3">
            <a:alphaModFix/>
          </a:blip>
          <a:srcRect b="0" l="0" r="0" t="0"/>
          <a:stretch/>
        </p:blipFill>
        <p:spPr>
          <a:xfrm>
            <a:off x="2694979" y="511218"/>
            <a:ext cx="6293042" cy="5327794"/>
          </a:xfrm>
          <a:prstGeom prst="rect">
            <a:avLst/>
          </a:prstGeom>
          <a:noFill/>
          <a:ln>
            <a:noFill/>
          </a:ln>
        </p:spPr>
      </p:pic>
      <p:sp>
        <p:nvSpPr>
          <p:cNvPr id="312" name="Google Shape;312;p16"/>
          <p:cNvSpPr txBox="1"/>
          <p:nvPr/>
        </p:nvSpPr>
        <p:spPr>
          <a:xfrm>
            <a:off x="6764591" y="811784"/>
            <a:ext cx="2195674" cy="369332"/>
          </a:xfrm>
          <a:prstGeom prst="rect">
            <a:avLst/>
          </a:prstGeom>
          <a:solidFill>
            <a:srgbClr val="FFD047"/>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nl-NL" sz="1800" u="none" cap="none" strike="noStrike">
                <a:solidFill>
                  <a:srgbClr val="FF0000"/>
                </a:solidFill>
                <a:latin typeface="Calibri"/>
                <a:ea typeface="Calibri"/>
                <a:cs typeface="Calibri"/>
                <a:sym typeface="Calibri"/>
              </a:rPr>
              <a:t>Onder voorbehoud!!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17"/>
          <p:cNvSpPr/>
          <p:nvPr/>
        </p:nvSpPr>
        <p:spPr>
          <a:xfrm>
            <a:off x="244768" y="4784436"/>
            <a:ext cx="8645237" cy="1879597"/>
          </a:xfrm>
          <a:prstGeom prst="roundRect">
            <a:avLst>
              <a:gd fmla="val 16667" name="adj"/>
            </a:avLst>
          </a:prstGeom>
          <a:solidFill>
            <a:schemeClr val="accent2"/>
          </a:solidFill>
          <a:ln cap="flat" cmpd="sng" w="12700">
            <a:solidFill>
              <a:srgbClr val="6B4F1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19" name="Google Shape;319;p17"/>
          <p:cNvSpPr txBox="1"/>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0" i="0" lang="nl-NL" sz="4400" u="none" cap="none" strike="noStrike">
                <a:solidFill>
                  <a:schemeClr val="dk1"/>
                </a:solidFill>
                <a:latin typeface="Calibri"/>
                <a:ea typeface="Calibri"/>
                <a:cs typeface="Calibri"/>
                <a:sym typeface="Calibri"/>
              </a:rPr>
              <a:t>MZK 2025 - 2026</a:t>
            </a:r>
            <a:endParaRPr b="0" i="0" sz="1400" u="none" cap="none" strike="noStrike">
              <a:solidFill>
                <a:srgbClr val="000000"/>
              </a:solidFill>
              <a:latin typeface="Arial"/>
              <a:ea typeface="Arial"/>
              <a:cs typeface="Arial"/>
              <a:sym typeface="Arial"/>
            </a:endParaRPr>
          </a:p>
        </p:txBody>
      </p:sp>
      <p:sp>
        <p:nvSpPr>
          <p:cNvPr id="320" name="Google Shape;320;p17"/>
          <p:cNvSpPr/>
          <p:nvPr/>
        </p:nvSpPr>
        <p:spPr>
          <a:xfrm>
            <a:off x="240145" y="2355272"/>
            <a:ext cx="8645237" cy="2336801"/>
          </a:xfrm>
          <a:prstGeom prst="roundRect">
            <a:avLst>
              <a:gd fmla="val 16667" name="adj"/>
            </a:avLst>
          </a:prstGeom>
          <a:solidFill>
            <a:schemeClr val="accent2"/>
          </a:solidFill>
          <a:ln cap="flat" cmpd="sng" w="12700">
            <a:solidFill>
              <a:srgbClr val="6B4F1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21" name="Google Shape;321;p17"/>
          <p:cNvSpPr txBox="1"/>
          <p:nvPr/>
        </p:nvSpPr>
        <p:spPr>
          <a:xfrm>
            <a:off x="2557372" y="5065717"/>
            <a:ext cx="4029257" cy="52322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Pré-competitie</a:t>
            </a:r>
            <a:endParaRPr b="0" i="0" sz="1400" u="none" cap="none" strike="noStrike">
              <a:solidFill>
                <a:srgbClr val="000000"/>
              </a:solidFill>
              <a:latin typeface="Arial"/>
              <a:ea typeface="Arial"/>
              <a:cs typeface="Arial"/>
              <a:sym typeface="Arial"/>
            </a:endParaRPr>
          </a:p>
        </p:txBody>
      </p:sp>
      <p:sp>
        <p:nvSpPr>
          <p:cNvPr id="322" name="Google Shape;322;p17"/>
          <p:cNvSpPr txBox="1"/>
          <p:nvPr/>
        </p:nvSpPr>
        <p:spPr>
          <a:xfrm>
            <a:off x="472660"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1</a:t>
            </a:r>
            <a:endParaRPr b="0" i="0" sz="1200" u="none" cap="none" strike="noStrike">
              <a:solidFill>
                <a:schemeClr val="lt1"/>
              </a:solidFill>
              <a:latin typeface="Calibri"/>
              <a:ea typeface="Calibri"/>
              <a:cs typeface="Calibri"/>
              <a:sym typeface="Calibri"/>
            </a:endParaRPr>
          </a:p>
        </p:txBody>
      </p:sp>
      <p:sp>
        <p:nvSpPr>
          <p:cNvPr id="323" name="Google Shape;323;p17"/>
          <p:cNvSpPr txBox="1"/>
          <p:nvPr/>
        </p:nvSpPr>
        <p:spPr>
          <a:xfrm>
            <a:off x="2612787"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2</a:t>
            </a:r>
            <a:endParaRPr b="0" i="0" sz="1200" u="none" cap="none" strike="noStrike">
              <a:solidFill>
                <a:schemeClr val="lt1"/>
              </a:solidFill>
              <a:latin typeface="Calibri"/>
              <a:ea typeface="Calibri"/>
              <a:cs typeface="Calibri"/>
              <a:sym typeface="Calibri"/>
            </a:endParaRPr>
          </a:p>
        </p:txBody>
      </p:sp>
      <p:sp>
        <p:nvSpPr>
          <p:cNvPr id="324" name="Google Shape;324;p17"/>
          <p:cNvSpPr txBox="1"/>
          <p:nvPr/>
        </p:nvSpPr>
        <p:spPr>
          <a:xfrm>
            <a:off x="4697498"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3</a:t>
            </a:r>
            <a:endParaRPr b="0" i="0" sz="1200" u="none" cap="none" strike="noStrike">
              <a:solidFill>
                <a:schemeClr val="lt1"/>
              </a:solidFill>
              <a:latin typeface="Calibri"/>
              <a:ea typeface="Calibri"/>
              <a:cs typeface="Calibri"/>
              <a:sym typeface="Calibri"/>
            </a:endParaRPr>
          </a:p>
        </p:txBody>
      </p:sp>
      <p:sp>
        <p:nvSpPr>
          <p:cNvPr id="325" name="Google Shape;325;p17"/>
          <p:cNvSpPr txBox="1"/>
          <p:nvPr/>
        </p:nvSpPr>
        <p:spPr>
          <a:xfrm>
            <a:off x="6837625" y="3865346"/>
            <a:ext cx="1800000" cy="540000"/>
          </a:xfrm>
          <a:prstGeom prst="rect">
            <a:avLst/>
          </a:prstGeom>
          <a:solidFill>
            <a:srgbClr val="FF0000"/>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4</a:t>
            </a:r>
            <a:endParaRPr b="0" i="0" sz="1200" u="none" cap="none" strike="noStrike">
              <a:solidFill>
                <a:schemeClr val="lt1"/>
              </a:solidFill>
              <a:latin typeface="Calibri"/>
              <a:ea typeface="Calibri"/>
              <a:cs typeface="Calibri"/>
              <a:sym typeface="Calibri"/>
            </a:endParaRPr>
          </a:p>
        </p:txBody>
      </p:sp>
      <p:sp>
        <p:nvSpPr>
          <p:cNvPr id="326" name="Google Shape;326;p17"/>
          <p:cNvSpPr txBox="1"/>
          <p:nvPr/>
        </p:nvSpPr>
        <p:spPr>
          <a:xfrm>
            <a:off x="2617411" y="3084882"/>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Studenten</a:t>
            </a:r>
            <a:endParaRPr b="0" i="0" sz="1200" u="none" cap="none" strike="noStrike">
              <a:solidFill>
                <a:schemeClr val="lt1"/>
              </a:solidFill>
              <a:latin typeface="Calibri"/>
              <a:ea typeface="Calibri"/>
              <a:cs typeface="Calibri"/>
              <a:sym typeface="Calibri"/>
            </a:endParaRPr>
          </a:p>
        </p:txBody>
      </p:sp>
      <p:sp>
        <p:nvSpPr>
          <p:cNvPr id="327" name="Google Shape;327;p17"/>
          <p:cNvSpPr txBox="1"/>
          <p:nvPr/>
        </p:nvSpPr>
        <p:spPr>
          <a:xfrm>
            <a:off x="4702122" y="3084882"/>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ATP</a:t>
            </a:r>
            <a:endParaRPr b="0" i="0" sz="1200" u="none" cap="none" strike="noStrike">
              <a:solidFill>
                <a:schemeClr val="lt1"/>
              </a:solidFill>
              <a:latin typeface="Calibri"/>
              <a:ea typeface="Calibri"/>
              <a:cs typeface="Calibri"/>
              <a:sym typeface="Calibri"/>
            </a:endParaRPr>
          </a:p>
        </p:txBody>
      </p:sp>
      <p:sp>
        <p:nvSpPr>
          <p:cNvPr id="328" name="Google Shape;328;p17"/>
          <p:cNvSpPr txBox="1"/>
          <p:nvPr/>
        </p:nvSpPr>
        <p:spPr>
          <a:xfrm>
            <a:off x="2617411" y="2351059"/>
            <a:ext cx="388471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nl-NL" sz="4000" u="none" cap="none" strike="noStrike">
                <a:solidFill>
                  <a:schemeClr val="accent6"/>
                </a:solidFill>
                <a:latin typeface="Calibri"/>
                <a:ea typeface="Calibri"/>
                <a:cs typeface="Calibri"/>
                <a:sym typeface="Calibri"/>
              </a:rPr>
              <a:t>Competitie</a:t>
            </a:r>
            <a:endParaRPr b="0" i="0" sz="1400" u="none" cap="none" strike="noStrike">
              <a:solidFill>
                <a:srgbClr val="000000"/>
              </a:solidFill>
              <a:latin typeface="Arial"/>
              <a:ea typeface="Arial"/>
              <a:cs typeface="Arial"/>
              <a:sym typeface="Arial"/>
            </a:endParaRPr>
          </a:p>
        </p:txBody>
      </p:sp>
      <p:sp>
        <p:nvSpPr>
          <p:cNvPr id="329" name="Google Shape;329;p17"/>
          <p:cNvSpPr txBox="1"/>
          <p:nvPr/>
        </p:nvSpPr>
        <p:spPr>
          <a:xfrm>
            <a:off x="2470431" y="5729214"/>
            <a:ext cx="388471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nl-NL" sz="4000" u="none" cap="none" strike="noStrike">
                <a:solidFill>
                  <a:schemeClr val="accent6"/>
                </a:solidFill>
                <a:latin typeface="Calibri"/>
                <a:ea typeface="Calibri"/>
                <a:cs typeface="Calibri"/>
                <a:sym typeface="Calibri"/>
              </a:rPr>
              <a:t>Zwemschool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4" name="Shape 334"/>
        <p:cNvGrpSpPr/>
        <p:nvPr/>
      </p:nvGrpSpPr>
      <p:grpSpPr>
        <a:xfrm>
          <a:off x="0" y="0"/>
          <a:ext cx="0" cy="0"/>
          <a:chOff x="0" y="0"/>
          <a:chExt cx="0" cy="0"/>
        </a:xfrm>
      </p:grpSpPr>
      <p:sp>
        <p:nvSpPr>
          <p:cNvPr id="335" name="Google Shape;335;p18"/>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36" name="Google Shape;336;p18"/>
          <p:cNvSpPr/>
          <p:nvPr/>
        </p:nvSpPr>
        <p:spPr>
          <a:xfrm flipH="1" rot="5400000">
            <a:off x="-1922632" y="1922631"/>
            <a:ext cx="6875818" cy="3030558"/>
          </a:xfrm>
          <a:prstGeom prst="rect">
            <a:avLst/>
          </a:prstGeom>
          <a:gradFill>
            <a:gsLst>
              <a:gs pos="0">
                <a:srgbClr val="000000"/>
              </a:gs>
              <a:gs pos="100000">
                <a:srgbClr val="B43512"/>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37" name="Google Shape;337;p18"/>
          <p:cNvSpPr/>
          <p:nvPr/>
        </p:nvSpPr>
        <p:spPr>
          <a:xfrm rot="-5400000">
            <a:off x="-663321" y="3165298"/>
            <a:ext cx="4355594" cy="3028952"/>
          </a:xfrm>
          <a:prstGeom prst="rect">
            <a:avLst/>
          </a:prstGeom>
          <a:gradFill>
            <a:gsLst>
              <a:gs pos="0">
                <a:srgbClr val="E84C22">
                  <a:alpha val="49411"/>
                </a:srgbClr>
              </a:gs>
              <a:gs pos="100000">
                <a:srgbClr val="78230C">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38" name="Google Shape;338;p18"/>
          <p:cNvSpPr/>
          <p:nvPr/>
        </p:nvSpPr>
        <p:spPr>
          <a:xfrm flipH="1" rot="-5400000">
            <a:off x="-1742858" y="2085760"/>
            <a:ext cx="6857572" cy="2686051"/>
          </a:xfrm>
          <a:prstGeom prst="rect">
            <a:avLst/>
          </a:prstGeom>
          <a:gradFill>
            <a:gsLst>
              <a:gs pos="0">
                <a:srgbClr val="000000">
                  <a:alpha val="58431"/>
                </a:srgbClr>
              </a:gs>
              <a:gs pos="69000">
                <a:srgbClr val="E84C22">
                  <a:alpha val="0"/>
                </a:srgbClr>
              </a:gs>
              <a:gs pos="100000">
                <a:srgbClr val="E84C2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39" name="Google Shape;339;p18"/>
          <p:cNvSpPr/>
          <p:nvPr/>
        </p:nvSpPr>
        <p:spPr>
          <a:xfrm rot="6097846">
            <a:off x="-1161554" y="1712395"/>
            <a:ext cx="4808302" cy="306650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0" name="Google Shape;340;p18"/>
          <p:cNvSpPr txBox="1"/>
          <p:nvPr/>
        </p:nvSpPr>
        <p:spPr>
          <a:xfrm>
            <a:off x="144406" y="1483418"/>
            <a:ext cx="2511245" cy="4355594"/>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FF"/>
              </a:buClr>
              <a:buSzPts val="3500"/>
              <a:buFont typeface="Calibri"/>
              <a:buNone/>
            </a:pPr>
            <a:r>
              <a:rPr b="0" i="0" lang="nl-NL" sz="3500" u="none" cap="none" strike="noStrike">
                <a:solidFill>
                  <a:srgbClr val="FFFFFF"/>
                </a:solidFill>
                <a:latin typeface="Calibri"/>
                <a:ea typeface="Calibri"/>
                <a:cs typeface="Calibri"/>
                <a:sym typeface="Calibri"/>
              </a:rPr>
              <a:t>Competitie Team 4</a:t>
            </a:r>
            <a:endParaRPr b="0" i="0" sz="1400" u="none" cap="none" strike="noStrike">
              <a:solidFill>
                <a:srgbClr val="000000"/>
              </a:solidFill>
              <a:latin typeface="Arial"/>
              <a:ea typeface="Arial"/>
              <a:cs typeface="Arial"/>
              <a:sym typeface="Arial"/>
            </a:endParaRPr>
          </a:p>
        </p:txBody>
      </p:sp>
      <p:pic>
        <p:nvPicPr>
          <p:cNvPr descr="Afbeelding met tekst, schermopname, Lettertype, nummer&#10;&#10;Door AI gegenereerde inhoud is mogelijk onjuist." id="341" name="Google Shape;341;p18"/>
          <p:cNvPicPr preferRelativeResize="0"/>
          <p:nvPr/>
        </p:nvPicPr>
        <p:blipFill rotWithShape="1">
          <a:blip r:embed="rId3">
            <a:alphaModFix/>
          </a:blip>
          <a:srcRect b="0" l="0" r="0" t="0"/>
          <a:stretch/>
        </p:blipFill>
        <p:spPr>
          <a:xfrm>
            <a:off x="7106579" y="115908"/>
            <a:ext cx="1877909" cy="5804807"/>
          </a:xfrm>
          <a:prstGeom prst="rect">
            <a:avLst/>
          </a:prstGeom>
          <a:noFill/>
          <a:ln>
            <a:noFill/>
          </a:ln>
        </p:spPr>
      </p:pic>
      <p:sp>
        <p:nvSpPr>
          <p:cNvPr id="342" name="Google Shape;342;p18"/>
          <p:cNvSpPr txBox="1"/>
          <p:nvPr/>
        </p:nvSpPr>
        <p:spPr>
          <a:xfrm>
            <a:off x="3029045" y="414160"/>
            <a:ext cx="4571289" cy="575538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Verantwoordelijke trainer: Jodie</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Trainingsschema:</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12u45/14u45 zwemuren</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3u15 dry-land</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Nodige materiaal:</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Zelf aan te kopen: snorkel, plank, pull-bouy, fingerpaddles</a:t>
            </a:r>
            <a:endParaRPr b="0" i="0" sz="1600" u="none" cap="none" strike="noStrike">
              <a:solidFill>
                <a:schemeClr val="dk1"/>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Materiaal in bruikleen: zoomers</a:t>
            </a:r>
            <a:endParaRPr b="0" i="0" sz="1600" u="none" cap="none" strike="noStrike">
              <a:solidFill>
                <a:schemeClr val="dk1"/>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Stages:</a:t>
            </a:r>
            <a:endParaRPr b="0" i="0" sz="1600" u="none" cap="none" strike="noStrike">
              <a:solidFill>
                <a:schemeClr val="dk1"/>
              </a:solidFill>
              <a:latin typeface="Calibri"/>
              <a:ea typeface="Calibri"/>
              <a:cs typeface="Calibri"/>
              <a:sym typeface="Calibri"/>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Herfstvakantie: eigen bad</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Kerstvakantie: eigen bad + 50m + verlof</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Krokusvakantie: eigen bad</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Paasvakantie: eigen bad + buitenland</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Zomervakantie: Barvaux + eigen bad</a:t>
            </a:r>
            <a:endParaRPr b="0" i="0" sz="1600" u="none" cap="none" strike="noStrike">
              <a:solidFill>
                <a:srgbClr val="000000"/>
              </a:solidFill>
              <a:latin typeface="Arial"/>
              <a:ea typeface="Arial"/>
              <a:cs typeface="Arial"/>
              <a:sym typeface="Arial"/>
            </a:endParaRPr>
          </a:p>
          <a:p>
            <a:pPr indent="-171450" lvl="1" marL="742950" marR="0" rtl="0" algn="l">
              <a:lnSpc>
                <a:spcPct val="100000"/>
              </a:lnSpc>
              <a:spcBef>
                <a:spcPts val="0"/>
              </a:spcBef>
              <a:spcAft>
                <a:spcPts val="0"/>
              </a:spcAft>
              <a:buClr>
                <a:schemeClr val="dk1"/>
              </a:buClr>
              <a:buSzPts val="1800"/>
              <a:buFont typeface="Courier New"/>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Lidgeld: 550€</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Excl startgelden (+/- 200€)</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Excl Stage Barvaux (+/- 250€)</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Excl Stage buitenland (+/- 100€/dag)</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alibri"/>
              <a:ea typeface="Calibri"/>
              <a:cs typeface="Calibri"/>
              <a:sym typeface="Calibri"/>
            </a:endParaRPr>
          </a:p>
        </p:txBody>
      </p:sp>
      <p:pic>
        <p:nvPicPr>
          <p:cNvPr descr="Afbeelding met tekst, Lettertype, schermopname, ontwerp&#10;&#10;Door AI gegenereerde inhoud is mogelijk onjuist." id="343" name="Google Shape;343;p18"/>
          <p:cNvPicPr preferRelativeResize="0"/>
          <p:nvPr/>
        </p:nvPicPr>
        <p:blipFill rotWithShape="1">
          <a:blip r:embed="rId4">
            <a:alphaModFix/>
          </a:blip>
          <a:srcRect b="3259" l="1449" r="3864" t="26397"/>
          <a:stretch/>
        </p:blipFill>
        <p:spPr>
          <a:xfrm>
            <a:off x="8339323" y="6019407"/>
            <a:ext cx="643040" cy="63381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8" name="Shape 348"/>
        <p:cNvGrpSpPr/>
        <p:nvPr/>
      </p:nvGrpSpPr>
      <p:grpSpPr>
        <a:xfrm>
          <a:off x="0" y="0"/>
          <a:ext cx="0" cy="0"/>
          <a:chOff x="0" y="0"/>
          <a:chExt cx="0" cy="0"/>
        </a:xfrm>
      </p:grpSpPr>
      <p:sp>
        <p:nvSpPr>
          <p:cNvPr id="349" name="Google Shape;349;p19"/>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50" name="Google Shape;350;p19"/>
          <p:cNvSpPr/>
          <p:nvPr/>
        </p:nvSpPr>
        <p:spPr>
          <a:xfrm flipH="1" rot="5400000">
            <a:off x="-1922632" y="1922631"/>
            <a:ext cx="6875818" cy="3030558"/>
          </a:xfrm>
          <a:prstGeom prst="rect">
            <a:avLst/>
          </a:prstGeom>
          <a:gradFill>
            <a:gsLst>
              <a:gs pos="0">
                <a:srgbClr val="000000"/>
              </a:gs>
              <a:gs pos="100000">
                <a:srgbClr val="B43512"/>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51" name="Google Shape;351;p19"/>
          <p:cNvSpPr/>
          <p:nvPr/>
        </p:nvSpPr>
        <p:spPr>
          <a:xfrm rot="-5400000">
            <a:off x="-663321" y="3165298"/>
            <a:ext cx="4355594" cy="3028952"/>
          </a:xfrm>
          <a:prstGeom prst="rect">
            <a:avLst/>
          </a:prstGeom>
          <a:gradFill>
            <a:gsLst>
              <a:gs pos="0">
                <a:srgbClr val="E84C22">
                  <a:alpha val="49411"/>
                </a:srgbClr>
              </a:gs>
              <a:gs pos="100000">
                <a:srgbClr val="78230C">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52" name="Google Shape;352;p19"/>
          <p:cNvSpPr/>
          <p:nvPr/>
        </p:nvSpPr>
        <p:spPr>
          <a:xfrm flipH="1" rot="-5400000">
            <a:off x="-1742858" y="2085760"/>
            <a:ext cx="6857572" cy="2686051"/>
          </a:xfrm>
          <a:prstGeom prst="rect">
            <a:avLst/>
          </a:prstGeom>
          <a:gradFill>
            <a:gsLst>
              <a:gs pos="0">
                <a:srgbClr val="000000">
                  <a:alpha val="58431"/>
                </a:srgbClr>
              </a:gs>
              <a:gs pos="69000">
                <a:srgbClr val="E84C22">
                  <a:alpha val="0"/>
                </a:srgbClr>
              </a:gs>
              <a:gs pos="100000">
                <a:srgbClr val="E84C2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53" name="Google Shape;353;p19"/>
          <p:cNvSpPr/>
          <p:nvPr/>
        </p:nvSpPr>
        <p:spPr>
          <a:xfrm rot="6097846">
            <a:off x="-1161554" y="1712395"/>
            <a:ext cx="4808302" cy="306650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54" name="Google Shape;354;p19"/>
          <p:cNvSpPr txBox="1"/>
          <p:nvPr/>
        </p:nvSpPr>
        <p:spPr>
          <a:xfrm>
            <a:off x="144406" y="1483418"/>
            <a:ext cx="2511245" cy="4355594"/>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FF"/>
              </a:buClr>
              <a:buSzPts val="3500"/>
              <a:buFont typeface="Calibri"/>
              <a:buNone/>
            </a:pPr>
            <a:r>
              <a:rPr b="0" i="0" lang="nl-NL" sz="3500" u="none" cap="none" strike="noStrike">
                <a:solidFill>
                  <a:srgbClr val="FFFFFF"/>
                </a:solidFill>
                <a:latin typeface="Calibri"/>
                <a:ea typeface="Calibri"/>
                <a:cs typeface="Calibri"/>
                <a:sym typeface="Calibri"/>
              </a:rPr>
              <a:t>Competitie Team 4</a:t>
            </a:r>
            <a:endParaRPr b="0" i="0" sz="1400" u="none" cap="none" strike="noStrike">
              <a:solidFill>
                <a:srgbClr val="000000"/>
              </a:solidFill>
              <a:latin typeface="Arial"/>
              <a:ea typeface="Arial"/>
              <a:cs typeface="Arial"/>
              <a:sym typeface="Arial"/>
            </a:endParaRPr>
          </a:p>
        </p:txBody>
      </p:sp>
      <p:pic>
        <p:nvPicPr>
          <p:cNvPr id="355" name="Google Shape;355;p19"/>
          <p:cNvPicPr preferRelativeResize="0"/>
          <p:nvPr/>
        </p:nvPicPr>
        <p:blipFill rotWithShape="1">
          <a:blip r:embed="rId3">
            <a:alphaModFix/>
          </a:blip>
          <a:srcRect b="0" l="0" r="0" t="0"/>
          <a:stretch/>
        </p:blipFill>
        <p:spPr>
          <a:xfrm>
            <a:off x="2800057" y="273967"/>
            <a:ext cx="6199537" cy="6310065"/>
          </a:xfrm>
          <a:prstGeom prst="rect">
            <a:avLst/>
          </a:prstGeom>
          <a:noFill/>
          <a:ln>
            <a:noFill/>
          </a:ln>
        </p:spPr>
      </p:pic>
      <p:sp>
        <p:nvSpPr>
          <p:cNvPr id="356" name="Google Shape;356;p19"/>
          <p:cNvSpPr txBox="1"/>
          <p:nvPr/>
        </p:nvSpPr>
        <p:spPr>
          <a:xfrm>
            <a:off x="6803920" y="666446"/>
            <a:ext cx="2195674" cy="369332"/>
          </a:xfrm>
          <a:prstGeom prst="rect">
            <a:avLst/>
          </a:prstGeom>
          <a:solidFill>
            <a:srgbClr val="FFD047"/>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nl-NL" sz="1800" u="none" cap="none" strike="noStrike">
                <a:solidFill>
                  <a:srgbClr val="FF0000"/>
                </a:solidFill>
                <a:latin typeface="Calibri"/>
                <a:ea typeface="Calibri"/>
                <a:cs typeface="Calibri"/>
                <a:sym typeface="Calibri"/>
              </a:rPr>
              <a:t>Onder voorbehoud!!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1" name="Shape 361"/>
        <p:cNvGrpSpPr/>
        <p:nvPr/>
      </p:nvGrpSpPr>
      <p:grpSpPr>
        <a:xfrm>
          <a:off x="0" y="0"/>
          <a:ext cx="0" cy="0"/>
          <a:chOff x="0" y="0"/>
          <a:chExt cx="0" cy="0"/>
        </a:xfrm>
      </p:grpSpPr>
      <p:sp>
        <p:nvSpPr>
          <p:cNvPr id="362" name="Google Shape;362;p20"/>
          <p:cNvSpPr/>
          <p:nvPr/>
        </p:nvSpPr>
        <p:spPr>
          <a:xfrm>
            <a:off x="0" y="0"/>
            <a:ext cx="9144000" cy="6858000"/>
          </a:xfrm>
          <a:prstGeom prst="rect">
            <a:avLst/>
          </a:prstGeom>
          <a:gradFill>
            <a:gsLst>
              <a:gs pos="0">
                <a:srgbClr val="EEECE1">
                  <a:alpha val="67450"/>
                </a:srgbClr>
              </a:gs>
              <a:gs pos="10000">
                <a:srgbClr val="EEECE1">
                  <a:alpha val="67450"/>
                </a:srgbClr>
              </a:gs>
              <a:gs pos="85000">
                <a:srgbClr val="EEECE1">
                  <a:alpha val="96470"/>
                </a:srgbClr>
              </a:gs>
              <a:gs pos="100000">
                <a:srgbClr val="EEECE1">
                  <a:alpha val="9647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63" name="Google Shape;363;p20"/>
          <p:cNvSpPr/>
          <p:nvPr/>
        </p:nvSpPr>
        <p:spPr>
          <a:xfrm>
            <a:off x="244768" y="4784436"/>
            <a:ext cx="8645237" cy="1879597"/>
          </a:xfrm>
          <a:prstGeom prst="roundRect">
            <a:avLst>
              <a:gd fmla="val 16667" name="adj"/>
            </a:avLst>
          </a:prstGeom>
          <a:solidFill>
            <a:schemeClr val="accent2"/>
          </a:solidFill>
          <a:ln cap="flat" cmpd="sng" w="12700">
            <a:solidFill>
              <a:srgbClr val="6B4F1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64" name="Google Shape;364;p20"/>
          <p:cNvSpPr txBox="1"/>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0" i="0" lang="nl-NL" sz="4400" u="none" cap="none" strike="noStrike">
                <a:solidFill>
                  <a:schemeClr val="dk1"/>
                </a:solidFill>
                <a:latin typeface="Calibri"/>
                <a:ea typeface="Calibri"/>
                <a:cs typeface="Calibri"/>
                <a:sym typeface="Calibri"/>
              </a:rPr>
              <a:t>MZK 2025 - 2026</a:t>
            </a:r>
            <a:endParaRPr b="0" i="0" sz="1400" u="none" cap="none" strike="noStrike">
              <a:solidFill>
                <a:srgbClr val="000000"/>
              </a:solidFill>
              <a:latin typeface="Arial"/>
              <a:ea typeface="Arial"/>
              <a:cs typeface="Arial"/>
              <a:sym typeface="Arial"/>
            </a:endParaRPr>
          </a:p>
        </p:txBody>
      </p:sp>
      <p:sp>
        <p:nvSpPr>
          <p:cNvPr id="365" name="Google Shape;365;p20"/>
          <p:cNvSpPr/>
          <p:nvPr/>
        </p:nvSpPr>
        <p:spPr>
          <a:xfrm>
            <a:off x="240145" y="2355272"/>
            <a:ext cx="8645237" cy="2336801"/>
          </a:xfrm>
          <a:prstGeom prst="roundRect">
            <a:avLst>
              <a:gd fmla="val 16667" name="adj"/>
            </a:avLst>
          </a:prstGeom>
          <a:solidFill>
            <a:schemeClr val="accent2"/>
          </a:solidFill>
          <a:ln cap="flat" cmpd="sng" w="12700">
            <a:solidFill>
              <a:srgbClr val="6B4F1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66" name="Google Shape;366;p20"/>
          <p:cNvSpPr txBox="1"/>
          <p:nvPr/>
        </p:nvSpPr>
        <p:spPr>
          <a:xfrm>
            <a:off x="2557372" y="5065717"/>
            <a:ext cx="4029257" cy="52322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Pré-competitie</a:t>
            </a:r>
            <a:endParaRPr b="0" i="0" sz="1400" u="none" cap="none" strike="noStrike">
              <a:solidFill>
                <a:srgbClr val="000000"/>
              </a:solidFill>
              <a:latin typeface="Arial"/>
              <a:ea typeface="Arial"/>
              <a:cs typeface="Arial"/>
              <a:sym typeface="Arial"/>
            </a:endParaRPr>
          </a:p>
        </p:txBody>
      </p:sp>
      <p:sp>
        <p:nvSpPr>
          <p:cNvPr id="367" name="Google Shape;367;p20"/>
          <p:cNvSpPr txBox="1"/>
          <p:nvPr/>
        </p:nvSpPr>
        <p:spPr>
          <a:xfrm>
            <a:off x="472660"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1</a:t>
            </a:r>
            <a:endParaRPr b="0" i="0" sz="1200" u="none" cap="none" strike="noStrike">
              <a:solidFill>
                <a:schemeClr val="lt1"/>
              </a:solidFill>
              <a:latin typeface="Calibri"/>
              <a:ea typeface="Calibri"/>
              <a:cs typeface="Calibri"/>
              <a:sym typeface="Calibri"/>
            </a:endParaRPr>
          </a:p>
        </p:txBody>
      </p:sp>
      <p:sp>
        <p:nvSpPr>
          <p:cNvPr id="368" name="Google Shape;368;p20"/>
          <p:cNvSpPr txBox="1"/>
          <p:nvPr/>
        </p:nvSpPr>
        <p:spPr>
          <a:xfrm>
            <a:off x="2612787"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2</a:t>
            </a:r>
            <a:endParaRPr b="0" i="0" sz="1200" u="none" cap="none" strike="noStrike">
              <a:solidFill>
                <a:schemeClr val="lt1"/>
              </a:solidFill>
              <a:latin typeface="Calibri"/>
              <a:ea typeface="Calibri"/>
              <a:cs typeface="Calibri"/>
              <a:sym typeface="Calibri"/>
            </a:endParaRPr>
          </a:p>
        </p:txBody>
      </p:sp>
      <p:sp>
        <p:nvSpPr>
          <p:cNvPr id="369" name="Google Shape;369;p20"/>
          <p:cNvSpPr txBox="1"/>
          <p:nvPr/>
        </p:nvSpPr>
        <p:spPr>
          <a:xfrm>
            <a:off x="4697498"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3</a:t>
            </a:r>
            <a:endParaRPr b="0" i="0" sz="1200" u="none" cap="none" strike="noStrike">
              <a:solidFill>
                <a:schemeClr val="lt1"/>
              </a:solidFill>
              <a:latin typeface="Calibri"/>
              <a:ea typeface="Calibri"/>
              <a:cs typeface="Calibri"/>
              <a:sym typeface="Calibri"/>
            </a:endParaRPr>
          </a:p>
        </p:txBody>
      </p:sp>
      <p:sp>
        <p:nvSpPr>
          <p:cNvPr id="370" name="Google Shape;370;p20"/>
          <p:cNvSpPr txBox="1"/>
          <p:nvPr/>
        </p:nvSpPr>
        <p:spPr>
          <a:xfrm>
            <a:off x="6837625"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4</a:t>
            </a:r>
            <a:endParaRPr b="0" i="0" sz="1200" u="none" cap="none" strike="noStrike">
              <a:solidFill>
                <a:schemeClr val="lt1"/>
              </a:solidFill>
              <a:latin typeface="Calibri"/>
              <a:ea typeface="Calibri"/>
              <a:cs typeface="Calibri"/>
              <a:sym typeface="Calibri"/>
            </a:endParaRPr>
          </a:p>
        </p:txBody>
      </p:sp>
      <p:sp>
        <p:nvSpPr>
          <p:cNvPr id="371" name="Google Shape;371;p20"/>
          <p:cNvSpPr txBox="1"/>
          <p:nvPr/>
        </p:nvSpPr>
        <p:spPr>
          <a:xfrm>
            <a:off x="2617411" y="3084882"/>
            <a:ext cx="1800000" cy="540000"/>
          </a:xfrm>
          <a:prstGeom prst="rect">
            <a:avLst/>
          </a:prstGeom>
          <a:solidFill>
            <a:srgbClr val="FF0000"/>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Studenten</a:t>
            </a:r>
            <a:endParaRPr b="0" i="0" sz="1200" u="none" cap="none" strike="noStrike">
              <a:solidFill>
                <a:schemeClr val="lt1"/>
              </a:solidFill>
              <a:latin typeface="Calibri"/>
              <a:ea typeface="Calibri"/>
              <a:cs typeface="Calibri"/>
              <a:sym typeface="Calibri"/>
            </a:endParaRPr>
          </a:p>
        </p:txBody>
      </p:sp>
      <p:sp>
        <p:nvSpPr>
          <p:cNvPr id="372" name="Google Shape;372;p20"/>
          <p:cNvSpPr txBox="1"/>
          <p:nvPr/>
        </p:nvSpPr>
        <p:spPr>
          <a:xfrm>
            <a:off x="4702122" y="3084882"/>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ATP</a:t>
            </a:r>
            <a:endParaRPr b="0" i="0" sz="1200" u="none" cap="none" strike="noStrike">
              <a:solidFill>
                <a:schemeClr val="lt1"/>
              </a:solidFill>
              <a:latin typeface="Calibri"/>
              <a:ea typeface="Calibri"/>
              <a:cs typeface="Calibri"/>
              <a:sym typeface="Calibri"/>
            </a:endParaRPr>
          </a:p>
        </p:txBody>
      </p:sp>
      <p:sp>
        <p:nvSpPr>
          <p:cNvPr id="373" name="Google Shape;373;p20"/>
          <p:cNvSpPr txBox="1"/>
          <p:nvPr/>
        </p:nvSpPr>
        <p:spPr>
          <a:xfrm>
            <a:off x="2617411" y="2351059"/>
            <a:ext cx="388471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nl-NL" sz="4000" u="none" cap="none" strike="noStrike">
                <a:solidFill>
                  <a:schemeClr val="accent6"/>
                </a:solidFill>
                <a:latin typeface="Calibri"/>
                <a:ea typeface="Calibri"/>
                <a:cs typeface="Calibri"/>
                <a:sym typeface="Calibri"/>
              </a:rPr>
              <a:t>Competitie</a:t>
            </a:r>
            <a:endParaRPr b="0" i="0" sz="1400" u="none" cap="none" strike="noStrike">
              <a:solidFill>
                <a:srgbClr val="000000"/>
              </a:solidFill>
              <a:latin typeface="Arial"/>
              <a:ea typeface="Arial"/>
              <a:cs typeface="Arial"/>
              <a:sym typeface="Arial"/>
            </a:endParaRPr>
          </a:p>
        </p:txBody>
      </p:sp>
      <p:sp>
        <p:nvSpPr>
          <p:cNvPr id="374" name="Google Shape;374;p20"/>
          <p:cNvSpPr txBox="1"/>
          <p:nvPr/>
        </p:nvSpPr>
        <p:spPr>
          <a:xfrm>
            <a:off x="2470431" y="5729214"/>
            <a:ext cx="388471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nl-NL" sz="4000" u="none" cap="none" strike="noStrike">
                <a:solidFill>
                  <a:schemeClr val="accent6"/>
                </a:solidFill>
                <a:latin typeface="Calibri"/>
                <a:ea typeface="Calibri"/>
                <a:cs typeface="Calibri"/>
                <a:sym typeface="Calibri"/>
              </a:rPr>
              <a:t>Zwemschool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9" name="Shape 379"/>
        <p:cNvGrpSpPr/>
        <p:nvPr/>
      </p:nvGrpSpPr>
      <p:grpSpPr>
        <a:xfrm>
          <a:off x="0" y="0"/>
          <a:ext cx="0" cy="0"/>
          <a:chOff x="0" y="0"/>
          <a:chExt cx="0" cy="0"/>
        </a:xfrm>
      </p:grpSpPr>
      <p:sp>
        <p:nvSpPr>
          <p:cNvPr id="380" name="Google Shape;380;p21"/>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81" name="Google Shape;381;p21"/>
          <p:cNvSpPr/>
          <p:nvPr/>
        </p:nvSpPr>
        <p:spPr>
          <a:xfrm flipH="1" rot="5400000">
            <a:off x="-1922632" y="1922631"/>
            <a:ext cx="6875818" cy="3030558"/>
          </a:xfrm>
          <a:prstGeom prst="rect">
            <a:avLst/>
          </a:prstGeom>
          <a:gradFill>
            <a:gsLst>
              <a:gs pos="0">
                <a:srgbClr val="000000"/>
              </a:gs>
              <a:gs pos="100000">
                <a:srgbClr val="B43512"/>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82" name="Google Shape;382;p21"/>
          <p:cNvSpPr/>
          <p:nvPr/>
        </p:nvSpPr>
        <p:spPr>
          <a:xfrm rot="-5400000">
            <a:off x="-663321" y="3165298"/>
            <a:ext cx="4355594" cy="3028952"/>
          </a:xfrm>
          <a:prstGeom prst="rect">
            <a:avLst/>
          </a:prstGeom>
          <a:gradFill>
            <a:gsLst>
              <a:gs pos="0">
                <a:srgbClr val="E84C22">
                  <a:alpha val="49411"/>
                </a:srgbClr>
              </a:gs>
              <a:gs pos="100000">
                <a:srgbClr val="78230C">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83" name="Google Shape;383;p21"/>
          <p:cNvSpPr/>
          <p:nvPr/>
        </p:nvSpPr>
        <p:spPr>
          <a:xfrm flipH="1" rot="-5400000">
            <a:off x="-1742858" y="2085760"/>
            <a:ext cx="6857572" cy="2686051"/>
          </a:xfrm>
          <a:prstGeom prst="rect">
            <a:avLst/>
          </a:prstGeom>
          <a:gradFill>
            <a:gsLst>
              <a:gs pos="0">
                <a:srgbClr val="000000">
                  <a:alpha val="58431"/>
                </a:srgbClr>
              </a:gs>
              <a:gs pos="69000">
                <a:srgbClr val="E84C22">
                  <a:alpha val="0"/>
                </a:srgbClr>
              </a:gs>
              <a:gs pos="100000">
                <a:srgbClr val="E84C2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84" name="Google Shape;384;p21"/>
          <p:cNvSpPr/>
          <p:nvPr/>
        </p:nvSpPr>
        <p:spPr>
          <a:xfrm rot="6097846">
            <a:off x="-1161554" y="1712395"/>
            <a:ext cx="4808302" cy="306650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85" name="Google Shape;385;p21"/>
          <p:cNvSpPr txBox="1"/>
          <p:nvPr>
            <p:ph type="title"/>
          </p:nvPr>
        </p:nvSpPr>
        <p:spPr>
          <a:xfrm>
            <a:off x="144406" y="1901957"/>
            <a:ext cx="2511245" cy="60002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3500"/>
              <a:buFont typeface="Calibri"/>
              <a:buNone/>
            </a:pPr>
            <a:r>
              <a:rPr lang="nl-NL" sz="3500">
                <a:solidFill>
                  <a:srgbClr val="FFFFFF"/>
                </a:solidFill>
                <a:latin typeface="Calibri"/>
                <a:ea typeface="Calibri"/>
                <a:cs typeface="Calibri"/>
                <a:sym typeface="Calibri"/>
              </a:rPr>
              <a:t>Studenten</a:t>
            </a:r>
            <a:endParaRPr sz="3500">
              <a:solidFill>
                <a:srgbClr val="FFFFFF"/>
              </a:solidFill>
              <a:latin typeface="Calibri"/>
              <a:ea typeface="Calibri"/>
              <a:cs typeface="Calibri"/>
              <a:sym typeface="Calibri"/>
            </a:endParaRPr>
          </a:p>
        </p:txBody>
      </p:sp>
      <p:pic>
        <p:nvPicPr>
          <p:cNvPr descr="Afbeelding met tekst, schermopname, Lettertype, nummer&#10;&#10;Door AI gegenereerde inhoud is mogelijk onjuist." id="386" name="Google Shape;386;p21"/>
          <p:cNvPicPr preferRelativeResize="0"/>
          <p:nvPr/>
        </p:nvPicPr>
        <p:blipFill rotWithShape="1">
          <a:blip r:embed="rId3">
            <a:alphaModFix/>
          </a:blip>
          <a:srcRect b="0" l="0" r="0" t="0"/>
          <a:stretch/>
        </p:blipFill>
        <p:spPr>
          <a:xfrm>
            <a:off x="7166325" y="195448"/>
            <a:ext cx="1857375" cy="5715000"/>
          </a:xfrm>
          <a:prstGeom prst="rect">
            <a:avLst/>
          </a:prstGeom>
          <a:noFill/>
          <a:ln>
            <a:noFill/>
          </a:ln>
        </p:spPr>
      </p:pic>
      <p:sp>
        <p:nvSpPr>
          <p:cNvPr id="387" name="Google Shape;387;p21"/>
          <p:cNvSpPr txBox="1"/>
          <p:nvPr/>
        </p:nvSpPr>
        <p:spPr>
          <a:xfrm>
            <a:off x="3029045" y="453488"/>
            <a:ext cx="4630283" cy="60016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Verantwoordelijke trainer: Jodie</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Trainingsschema:</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5u00 zwemuren</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dry-land op eigen inititatief</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Extra trainingen op eigen initiatief in overleg met trainer</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Nodige materiaal:</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Zelf aan te kopen: snorkel, plank, pull-bouy, fingerpaddles</a:t>
            </a:r>
            <a:endParaRPr b="0" i="0" sz="1600" u="none" cap="none" strike="noStrike">
              <a:solidFill>
                <a:schemeClr val="dk1"/>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Materiaal in bruikleen: zoomers</a:t>
            </a:r>
            <a:endParaRPr b="0" i="0" sz="1600" u="none" cap="none" strike="noStrike">
              <a:solidFill>
                <a:schemeClr val="dk1"/>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Stages:</a:t>
            </a:r>
            <a:endParaRPr b="0" i="0" sz="1600" u="none" cap="none" strike="noStrike">
              <a:solidFill>
                <a:schemeClr val="dk1"/>
              </a:solidFill>
              <a:latin typeface="Calibri"/>
              <a:ea typeface="Calibri"/>
              <a:cs typeface="Calibri"/>
              <a:sym typeface="Calibri"/>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Herfstvakantie: eigen bad</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Kerstvakantie: eigen bad + 50m + verlof</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Krokusvakantie: eigen bad</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Paasvakantie: eigen bad</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Zomervakantie: Barvaux + eigen bad</a:t>
            </a:r>
            <a:endParaRPr b="0" i="0" sz="1600" u="none" cap="none" strike="noStrike">
              <a:solidFill>
                <a:srgbClr val="000000"/>
              </a:solidFill>
              <a:latin typeface="Arial"/>
              <a:ea typeface="Arial"/>
              <a:cs typeface="Arial"/>
              <a:sym typeface="Arial"/>
            </a:endParaRPr>
          </a:p>
          <a:p>
            <a:pPr indent="-171450" lvl="1" marL="742950" marR="0" rtl="0" algn="l">
              <a:lnSpc>
                <a:spcPct val="100000"/>
              </a:lnSpc>
              <a:spcBef>
                <a:spcPts val="0"/>
              </a:spcBef>
              <a:spcAft>
                <a:spcPts val="0"/>
              </a:spcAft>
              <a:buClr>
                <a:schemeClr val="dk1"/>
              </a:buClr>
              <a:buSzPts val="1800"/>
              <a:buFont typeface="Courier New"/>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nl-NL" sz="1600" u="none" cap="none" strike="noStrike">
                <a:solidFill>
                  <a:schemeClr val="dk1"/>
                </a:solidFill>
                <a:latin typeface="Arial"/>
                <a:ea typeface="Arial"/>
                <a:cs typeface="Arial"/>
                <a:sym typeface="Arial"/>
              </a:rPr>
              <a:t>Lidgeld: 250€</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Excl startgelden (+/- 150€)</a:t>
            </a:r>
            <a:endParaRPr b="0" i="0" sz="16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Courier New"/>
              <a:buChar char="o"/>
            </a:pPr>
            <a:r>
              <a:rPr b="0" i="0" lang="nl-NL" sz="1600" u="none" cap="none" strike="noStrike">
                <a:solidFill>
                  <a:schemeClr val="dk1"/>
                </a:solidFill>
                <a:latin typeface="Arial"/>
                <a:ea typeface="Arial"/>
                <a:cs typeface="Arial"/>
                <a:sym typeface="Arial"/>
              </a:rPr>
              <a:t>Excl Stage Barvaux (+/- 250€)</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2" name="Shape 392"/>
        <p:cNvGrpSpPr/>
        <p:nvPr/>
      </p:nvGrpSpPr>
      <p:grpSpPr>
        <a:xfrm>
          <a:off x="0" y="0"/>
          <a:ext cx="0" cy="0"/>
          <a:chOff x="0" y="0"/>
          <a:chExt cx="0" cy="0"/>
        </a:xfrm>
      </p:grpSpPr>
      <p:sp>
        <p:nvSpPr>
          <p:cNvPr id="393" name="Google Shape;393;p22"/>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94" name="Google Shape;394;p22"/>
          <p:cNvSpPr/>
          <p:nvPr/>
        </p:nvSpPr>
        <p:spPr>
          <a:xfrm flipH="1" rot="5400000">
            <a:off x="-1922632" y="1922631"/>
            <a:ext cx="6875818" cy="3030558"/>
          </a:xfrm>
          <a:prstGeom prst="rect">
            <a:avLst/>
          </a:prstGeom>
          <a:gradFill>
            <a:gsLst>
              <a:gs pos="0">
                <a:srgbClr val="000000"/>
              </a:gs>
              <a:gs pos="100000">
                <a:srgbClr val="B43512"/>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95" name="Google Shape;395;p22"/>
          <p:cNvSpPr/>
          <p:nvPr/>
        </p:nvSpPr>
        <p:spPr>
          <a:xfrm rot="-5400000">
            <a:off x="-663321" y="3165298"/>
            <a:ext cx="4355594" cy="3028952"/>
          </a:xfrm>
          <a:prstGeom prst="rect">
            <a:avLst/>
          </a:prstGeom>
          <a:gradFill>
            <a:gsLst>
              <a:gs pos="0">
                <a:srgbClr val="E84C22">
                  <a:alpha val="49411"/>
                </a:srgbClr>
              </a:gs>
              <a:gs pos="100000">
                <a:srgbClr val="78230C">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96" name="Google Shape;396;p22"/>
          <p:cNvSpPr/>
          <p:nvPr/>
        </p:nvSpPr>
        <p:spPr>
          <a:xfrm flipH="1" rot="-5400000">
            <a:off x="-1742858" y="2085760"/>
            <a:ext cx="6857572" cy="2686051"/>
          </a:xfrm>
          <a:prstGeom prst="rect">
            <a:avLst/>
          </a:prstGeom>
          <a:gradFill>
            <a:gsLst>
              <a:gs pos="0">
                <a:srgbClr val="000000">
                  <a:alpha val="58431"/>
                </a:srgbClr>
              </a:gs>
              <a:gs pos="69000">
                <a:srgbClr val="E84C22">
                  <a:alpha val="0"/>
                </a:srgbClr>
              </a:gs>
              <a:gs pos="100000">
                <a:srgbClr val="E84C2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97" name="Google Shape;397;p22"/>
          <p:cNvSpPr/>
          <p:nvPr/>
        </p:nvSpPr>
        <p:spPr>
          <a:xfrm rot="6097846">
            <a:off x="-1161554" y="1712395"/>
            <a:ext cx="4808302" cy="306650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398" name="Google Shape;398;p22"/>
          <p:cNvPicPr preferRelativeResize="0"/>
          <p:nvPr/>
        </p:nvPicPr>
        <p:blipFill rotWithShape="1">
          <a:blip r:embed="rId3">
            <a:alphaModFix/>
          </a:blip>
          <a:srcRect b="0" l="0" r="0" t="0"/>
          <a:stretch/>
        </p:blipFill>
        <p:spPr>
          <a:xfrm>
            <a:off x="2759188" y="581748"/>
            <a:ext cx="6240406" cy="5469778"/>
          </a:xfrm>
          <a:prstGeom prst="rect">
            <a:avLst/>
          </a:prstGeom>
          <a:noFill/>
          <a:ln>
            <a:noFill/>
          </a:ln>
        </p:spPr>
      </p:pic>
      <p:sp>
        <p:nvSpPr>
          <p:cNvPr id="399" name="Google Shape;399;p22"/>
          <p:cNvSpPr txBox="1"/>
          <p:nvPr/>
        </p:nvSpPr>
        <p:spPr>
          <a:xfrm>
            <a:off x="6803919" y="949435"/>
            <a:ext cx="2195674" cy="369332"/>
          </a:xfrm>
          <a:prstGeom prst="rect">
            <a:avLst/>
          </a:prstGeom>
          <a:solidFill>
            <a:srgbClr val="FFD047"/>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nl-NL" sz="1800" u="none" cap="none" strike="noStrike">
                <a:solidFill>
                  <a:srgbClr val="FF0000"/>
                </a:solidFill>
                <a:latin typeface="Calibri"/>
                <a:ea typeface="Calibri"/>
                <a:cs typeface="Calibri"/>
                <a:sym typeface="Calibri"/>
              </a:rPr>
              <a:t>Onder voorbehoud!!</a:t>
            </a:r>
            <a:endParaRPr b="0" i="0" sz="1400" u="none" cap="none" strike="noStrike">
              <a:solidFill>
                <a:srgbClr val="000000"/>
              </a:solidFill>
              <a:latin typeface="Arial"/>
              <a:ea typeface="Arial"/>
              <a:cs typeface="Arial"/>
              <a:sym typeface="Arial"/>
            </a:endParaRPr>
          </a:p>
        </p:txBody>
      </p:sp>
      <p:sp>
        <p:nvSpPr>
          <p:cNvPr id="400" name="Google Shape;400;p22"/>
          <p:cNvSpPr txBox="1"/>
          <p:nvPr>
            <p:ph type="title"/>
          </p:nvPr>
        </p:nvSpPr>
        <p:spPr>
          <a:xfrm>
            <a:off x="144406" y="1901957"/>
            <a:ext cx="2511245" cy="60002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3500"/>
              <a:buFont typeface="Calibri"/>
              <a:buNone/>
            </a:pPr>
            <a:r>
              <a:rPr lang="nl-NL" sz="3500">
                <a:solidFill>
                  <a:srgbClr val="FFFFFF"/>
                </a:solidFill>
                <a:latin typeface="Calibri"/>
                <a:ea typeface="Calibri"/>
                <a:cs typeface="Calibri"/>
                <a:sym typeface="Calibri"/>
              </a:rPr>
              <a:t>Studenten</a:t>
            </a:r>
            <a:endParaRPr sz="3500">
              <a:solidFill>
                <a:srgbClr val="FFFFFF"/>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23"/>
          <p:cNvSpPr/>
          <p:nvPr/>
        </p:nvSpPr>
        <p:spPr>
          <a:xfrm>
            <a:off x="244768" y="4784436"/>
            <a:ext cx="8645237" cy="1879597"/>
          </a:xfrm>
          <a:prstGeom prst="roundRect">
            <a:avLst>
              <a:gd fmla="val 16667" name="adj"/>
            </a:avLst>
          </a:prstGeom>
          <a:solidFill>
            <a:schemeClr val="accent2"/>
          </a:solidFill>
          <a:ln cap="flat" cmpd="sng" w="12700">
            <a:solidFill>
              <a:srgbClr val="6B4F1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7" name="Google Shape;407;p23"/>
          <p:cNvSpPr txBox="1"/>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0" i="0" lang="nl-NL" sz="4400" u="none" cap="none" strike="noStrike">
                <a:solidFill>
                  <a:schemeClr val="dk1"/>
                </a:solidFill>
                <a:latin typeface="Calibri"/>
                <a:ea typeface="Calibri"/>
                <a:cs typeface="Calibri"/>
                <a:sym typeface="Calibri"/>
              </a:rPr>
              <a:t>MZK 2025 - 2026</a:t>
            </a:r>
            <a:endParaRPr b="0" i="0" sz="1400" u="none" cap="none" strike="noStrike">
              <a:solidFill>
                <a:srgbClr val="000000"/>
              </a:solidFill>
              <a:latin typeface="Arial"/>
              <a:ea typeface="Arial"/>
              <a:cs typeface="Arial"/>
              <a:sym typeface="Arial"/>
            </a:endParaRPr>
          </a:p>
        </p:txBody>
      </p:sp>
      <p:sp>
        <p:nvSpPr>
          <p:cNvPr id="408" name="Google Shape;408;p23"/>
          <p:cNvSpPr/>
          <p:nvPr/>
        </p:nvSpPr>
        <p:spPr>
          <a:xfrm>
            <a:off x="240145" y="2355272"/>
            <a:ext cx="8645237" cy="2336801"/>
          </a:xfrm>
          <a:prstGeom prst="roundRect">
            <a:avLst>
              <a:gd fmla="val 16667" name="adj"/>
            </a:avLst>
          </a:prstGeom>
          <a:solidFill>
            <a:schemeClr val="accent2"/>
          </a:solidFill>
          <a:ln cap="flat" cmpd="sng" w="12700">
            <a:solidFill>
              <a:srgbClr val="6B4F1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9" name="Google Shape;409;p23"/>
          <p:cNvSpPr txBox="1"/>
          <p:nvPr/>
        </p:nvSpPr>
        <p:spPr>
          <a:xfrm>
            <a:off x="2557372" y="5065717"/>
            <a:ext cx="4029257" cy="52322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Pré-competitie</a:t>
            </a:r>
            <a:endParaRPr b="0" i="0" sz="1400" u="none" cap="none" strike="noStrike">
              <a:solidFill>
                <a:srgbClr val="000000"/>
              </a:solidFill>
              <a:latin typeface="Arial"/>
              <a:ea typeface="Arial"/>
              <a:cs typeface="Arial"/>
              <a:sym typeface="Arial"/>
            </a:endParaRPr>
          </a:p>
        </p:txBody>
      </p:sp>
      <p:sp>
        <p:nvSpPr>
          <p:cNvPr id="410" name="Google Shape;410;p23"/>
          <p:cNvSpPr txBox="1"/>
          <p:nvPr/>
        </p:nvSpPr>
        <p:spPr>
          <a:xfrm>
            <a:off x="472660"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1</a:t>
            </a:r>
            <a:endParaRPr b="0" i="0" sz="1200" u="none" cap="none" strike="noStrike">
              <a:solidFill>
                <a:schemeClr val="lt1"/>
              </a:solidFill>
              <a:latin typeface="Calibri"/>
              <a:ea typeface="Calibri"/>
              <a:cs typeface="Calibri"/>
              <a:sym typeface="Calibri"/>
            </a:endParaRPr>
          </a:p>
        </p:txBody>
      </p:sp>
      <p:sp>
        <p:nvSpPr>
          <p:cNvPr id="411" name="Google Shape;411;p23"/>
          <p:cNvSpPr txBox="1"/>
          <p:nvPr/>
        </p:nvSpPr>
        <p:spPr>
          <a:xfrm>
            <a:off x="2612787"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2</a:t>
            </a:r>
            <a:endParaRPr b="0" i="0" sz="1200" u="none" cap="none" strike="noStrike">
              <a:solidFill>
                <a:schemeClr val="lt1"/>
              </a:solidFill>
              <a:latin typeface="Calibri"/>
              <a:ea typeface="Calibri"/>
              <a:cs typeface="Calibri"/>
              <a:sym typeface="Calibri"/>
            </a:endParaRPr>
          </a:p>
        </p:txBody>
      </p:sp>
      <p:sp>
        <p:nvSpPr>
          <p:cNvPr id="412" name="Google Shape;412;p23"/>
          <p:cNvSpPr txBox="1"/>
          <p:nvPr/>
        </p:nvSpPr>
        <p:spPr>
          <a:xfrm>
            <a:off x="4697498"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3</a:t>
            </a:r>
            <a:endParaRPr b="0" i="0" sz="1200" u="none" cap="none" strike="noStrike">
              <a:solidFill>
                <a:schemeClr val="lt1"/>
              </a:solidFill>
              <a:latin typeface="Calibri"/>
              <a:ea typeface="Calibri"/>
              <a:cs typeface="Calibri"/>
              <a:sym typeface="Calibri"/>
            </a:endParaRPr>
          </a:p>
        </p:txBody>
      </p:sp>
      <p:sp>
        <p:nvSpPr>
          <p:cNvPr id="413" name="Google Shape;413;p23"/>
          <p:cNvSpPr txBox="1"/>
          <p:nvPr/>
        </p:nvSpPr>
        <p:spPr>
          <a:xfrm>
            <a:off x="6837625" y="3865346"/>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Team 4</a:t>
            </a:r>
            <a:endParaRPr b="0" i="0" sz="1200" u="none" cap="none" strike="noStrike">
              <a:solidFill>
                <a:schemeClr val="lt1"/>
              </a:solidFill>
              <a:latin typeface="Calibri"/>
              <a:ea typeface="Calibri"/>
              <a:cs typeface="Calibri"/>
              <a:sym typeface="Calibri"/>
            </a:endParaRPr>
          </a:p>
        </p:txBody>
      </p:sp>
      <p:sp>
        <p:nvSpPr>
          <p:cNvPr id="414" name="Google Shape;414;p23"/>
          <p:cNvSpPr txBox="1"/>
          <p:nvPr/>
        </p:nvSpPr>
        <p:spPr>
          <a:xfrm>
            <a:off x="2617411" y="3084882"/>
            <a:ext cx="1800000" cy="540000"/>
          </a:xfrm>
          <a:prstGeom prst="rect">
            <a:avLst/>
          </a:prstGeom>
          <a:solidFill>
            <a:schemeClr val="accent3"/>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Studenten</a:t>
            </a:r>
            <a:endParaRPr b="0" i="0" sz="1200" u="none" cap="none" strike="noStrike">
              <a:solidFill>
                <a:schemeClr val="lt1"/>
              </a:solidFill>
              <a:latin typeface="Calibri"/>
              <a:ea typeface="Calibri"/>
              <a:cs typeface="Calibri"/>
              <a:sym typeface="Calibri"/>
            </a:endParaRPr>
          </a:p>
        </p:txBody>
      </p:sp>
      <p:sp>
        <p:nvSpPr>
          <p:cNvPr id="415" name="Google Shape;415;p23"/>
          <p:cNvSpPr txBox="1"/>
          <p:nvPr/>
        </p:nvSpPr>
        <p:spPr>
          <a:xfrm>
            <a:off x="4702122" y="3084882"/>
            <a:ext cx="1800000" cy="540000"/>
          </a:xfrm>
          <a:prstGeom prst="rect">
            <a:avLst/>
          </a:prstGeom>
          <a:solidFill>
            <a:srgbClr val="FF0000"/>
          </a:solidFill>
          <a:ln cap="flat" cmpd="sng" w="12700">
            <a:solidFill>
              <a:srgbClr val="4C1E1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nl-NL" sz="2800" u="none" cap="none" strike="noStrike">
                <a:solidFill>
                  <a:schemeClr val="lt1"/>
                </a:solidFill>
                <a:latin typeface="Calibri"/>
                <a:ea typeface="Calibri"/>
                <a:cs typeface="Calibri"/>
                <a:sym typeface="Calibri"/>
              </a:rPr>
              <a:t>ATP</a:t>
            </a:r>
            <a:endParaRPr b="0" i="0" sz="1200" u="none" cap="none" strike="noStrike">
              <a:solidFill>
                <a:schemeClr val="lt1"/>
              </a:solidFill>
              <a:latin typeface="Calibri"/>
              <a:ea typeface="Calibri"/>
              <a:cs typeface="Calibri"/>
              <a:sym typeface="Calibri"/>
            </a:endParaRPr>
          </a:p>
        </p:txBody>
      </p:sp>
      <p:sp>
        <p:nvSpPr>
          <p:cNvPr id="416" name="Google Shape;416;p23"/>
          <p:cNvSpPr txBox="1"/>
          <p:nvPr/>
        </p:nvSpPr>
        <p:spPr>
          <a:xfrm>
            <a:off x="2617411" y="2351059"/>
            <a:ext cx="388471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nl-NL" sz="4000" u="none" cap="none" strike="noStrike">
                <a:solidFill>
                  <a:schemeClr val="accent6"/>
                </a:solidFill>
                <a:latin typeface="Calibri"/>
                <a:ea typeface="Calibri"/>
                <a:cs typeface="Calibri"/>
                <a:sym typeface="Calibri"/>
              </a:rPr>
              <a:t>Competitie</a:t>
            </a:r>
            <a:endParaRPr b="0" i="0" sz="1400" u="none" cap="none" strike="noStrike">
              <a:solidFill>
                <a:srgbClr val="000000"/>
              </a:solidFill>
              <a:latin typeface="Arial"/>
              <a:ea typeface="Arial"/>
              <a:cs typeface="Arial"/>
              <a:sym typeface="Arial"/>
            </a:endParaRPr>
          </a:p>
        </p:txBody>
      </p:sp>
      <p:sp>
        <p:nvSpPr>
          <p:cNvPr id="417" name="Google Shape;417;p23"/>
          <p:cNvSpPr txBox="1"/>
          <p:nvPr/>
        </p:nvSpPr>
        <p:spPr>
          <a:xfrm>
            <a:off x="2470431" y="5729214"/>
            <a:ext cx="388471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nl-NL" sz="4000" u="none" cap="none" strike="noStrike">
                <a:solidFill>
                  <a:schemeClr val="accent6"/>
                </a:solidFill>
                <a:latin typeface="Calibri"/>
                <a:ea typeface="Calibri"/>
                <a:cs typeface="Calibri"/>
                <a:sym typeface="Calibri"/>
              </a:rPr>
              <a:t>Zwemschool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22" name="Shape 422"/>
        <p:cNvGrpSpPr/>
        <p:nvPr/>
      </p:nvGrpSpPr>
      <p:grpSpPr>
        <a:xfrm>
          <a:off x="0" y="0"/>
          <a:ext cx="0" cy="0"/>
          <a:chOff x="0" y="0"/>
          <a:chExt cx="0" cy="0"/>
        </a:xfrm>
      </p:grpSpPr>
      <p:sp>
        <p:nvSpPr>
          <p:cNvPr id="423" name="Google Shape;423;p24"/>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24" name="Google Shape;424;p24"/>
          <p:cNvSpPr/>
          <p:nvPr/>
        </p:nvSpPr>
        <p:spPr>
          <a:xfrm flipH="1" rot="5400000">
            <a:off x="-1922632" y="1922631"/>
            <a:ext cx="6875818" cy="3030558"/>
          </a:xfrm>
          <a:prstGeom prst="rect">
            <a:avLst/>
          </a:prstGeom>
          <a:gradFill>
            <a:gsLst>
              <a:gs pos="0">
                <a:srgbClr val="000000"/>
              </a:gs>
              <a:gs pos="100000">
                <a:srgbClr val="B43512"/>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25" name="Google Shape;425;p24"/>
          <p:cNvSpPr/>
          <p:nvPr/>
        </p:nvSpPr>
        <p:spPr>
          <a:xfrm rot="-5400000">
            <a:off x="-663321" y="3165298"/>
            <a:ext cx="4355594" cy="3028952"/>
          </a:xfrm>
          <a:prstGeom prst="rect">
            <a:avLst/>
          </a:prstGeom>
          <a:gradFill>
            <a:gsLst>
              <a:gs pos="0">
                <a:srgbClr val="E84C22">
                  <a:alpha val="49411"/>
                </a:srgbClr>
              </a:gs>
              <a:gs pos="100000">
                <a:srgbClr val="78230C">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26" name="Google Shape;426;p24"/>
          <p:cNvSpPr/>
          <p:nvPr/>
        </p:nvSpPr>
        <p:spPr>
          <a:xfrm flipH="1" rot="-5400000">
            <a:off x="-1742858" y="2085760"/>
            <a:ext cx="6857572" cy="2686051"/>
          </a:xfrm>
          <a:prstGeom prst="rect">
            <a:avLst/>
          </a:prstGeom>
          <a:gradFill>
            <a:gsLst>
              <a:gs pos="0">
                <a:srgbClr val="000000">
                  <a:alpha val="58431"/>
                </a:srgbClr>
              </a:gs>
              <a:gs pos="69000">
                <a:srgbClr val="E84C22">
                  <a:alpha val="0"/>
                </a:srgbClr>
              </a:gs>
              <a:gs pos="100000">
                <a:srgbClr val="E84C2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27" name="Google Shape;427;p24"/>
          <p:cNvSpPr/>
          <p:nvPr/>
        </p:nvSpPr>
        <p:spPr>
          <a:xfrm rot="6097846">
            <a:off x="-1161554" y="1712395"/>
            <a:ext cx="4808302" cy="306650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28" name="Google Shape;428;p24"/>
          <p:cNvSpPr txBox="1"/>
          <p:nvPr>
            <p:ph type="title"/>
          </p:nvPr>
        </p:nvSpPr>
        <p:spPr>
          <a:xfrm>
            <a:off x="142802" y="2618250"/>
            <a:ext cx="2770519" cy="3071906"/>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FFFFFF"/>
              </a:buClr>
              <a:buSzPts val="3200"/>
              <a:buFont typeface="Calibri"/>
              <a:buNone/>
            </a:pPr>
            <a:r>
              <a:rPr lang="nl-NL" sz="3200">
                <a:solidFill>
                  <a:srgbClr val="FFFFFF"/>
                </a:solidFill>
                <a:latin typeface="Calibri"/>
                <a:ea typeface="Calibri"/>
                <a:cs typeface="Calibri"/>
                <a:sym typeface="Calibri"/>
              </a:rPr>
              <a:t>ATP</a:t>
            </a:r>
            <a:br>
              <a:rPr lang="nl-NL" sz="3200">
                <a:solidFill>
                  <a:srgbClr val="FFFFFF"/>
                </a:solidFill>
                <a:latin typeface="Calibri"/>
                <a:ea typeface="Calibri"/>
                <a:cs typeface="Calibri"/>
                <a:sym typeface="Calibri"/>
              </a:rPr>
            </a:br>
            <a:r>
              <a:rPr lang="nl-NL" sz="3200">
                <a:solidFill>
                  <a:srgbClr val="FFFFFF"/>
                </a:solidFill>
                <a:latin typeface="Calibri"/>
                <a:ea typeface="Calibri"/>
                <a:cs typeface="Calibri"/>
                <a:sym typeface="Calibri"/>
              </a:rPr>
              <a:t>(inter)nationaal niveau, selectie nationaal team</a:t>
            </a:r>
            <a:endParaRPr/>
          </a:p>
        </p:txBody>
      </p:sp>
      <p:sp>
        <p:nvSpPr>
          <p:cNvPr id="429" name="Google Shape;429;p24"/>
          <p:cNvSpPr txBox="1"/>
          <p:nvPr/>
        </p:nvSpPr>
        <p:spPr>
          <a:xfrm>
            <a:off x="142803" y="581748"/>
            <a:ext cx="2770518" cy="42319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nl-NL" sz="1100" u="none" cap="none" strike="noStrike">
                <a:solidFill>
                  <a:schemeClr val="lt1"/>
                </a:solidFill>
                <a:latin typeface="Calibri"/>
                <a:ea typeface="Calibri"/>
                <a:cs typeface="Calibri"/>
                <a:sym typeface="Calibri"/>
              </a:rPr>
              <a:t>VOLG ATP VIA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rPr b="0" i="0" lang="nl-NL" sz="1050" u="none" cap="none" strike="noStrike">
                <a:solidFill>
                  <a:schemeClr val="lt1"/>
                </a:solidFill>
                <a:latin typeface="Calibri"/>
                <a:ea typeface="Calibri"/>
                <a:cs typeface="Calibri"/>
                <a:sym typeface="Calibri"/>
              </a:rPr>
              <a:t>WWW.ATLETATEAMPERFORMANCE.COM</a:t>
            </a:r>
            <a:endParaRPr b="0" i="0" sz="1400" u="none" cap="none" strike="noStrike">
              <a:solidFill>
                <a:srgbClr val="000000"/>
              </a:solidFill>
              <a:latin typeface="Arial"/>
              <a:ea typeface="Arial"/>
              <a:cs typeface="Arial"/>
              <a:sym typeface="Arial"/>
            </a:endParaRPr>
          </a:p>
        </p:txBody>
      </p:sp>
      <p:pic>
        <p:nvPicPr>
          <p:cNvPr id="430" name="Google Shape;430;p24"/>
          <p:cNvPicPr preferRelativeResize="0"/>
          <p:nvPr/>
        </p:nvPicPr>
        <p:blipFill rotWithShape="1">
          <a:blip r:embed="rId3">
            <a:alphaModFix/>
          </a:blip>
          <a:srcRect b="0" l="0" r="0" t="0"/>
          <a:stretch/>
        </p:blipFill>
        <p:spPr>
          <a:xfrm>
            <a:off x="3121732" y="140024"/>
            <a:ext cx="5929647" cy="6593285"/>
          </a:xfrm>
          <a:prstGeom prst="rect">
            <a:avLst/>
          </a:prstGeom>
          <a:noFill/>
          <a:ln>
            <a:noFill/>
          </a:ln>
        </p:spPr>
      </p:pic>
      <p:sp>
        <p:nvSpPr>
          <p:cNvPr id="431" name="Google Shape;431;p24"/>
          <p:cNvSpPr txBox="1"/>
          <p:nvPr/>
        </p:nvSpPr>
        <p:spPr>
          <a:xfrm>
            <a:off x="6359706" y="206897"/>
            <a:ext cx="2565316" cy="70788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nl-NL" sz="2000" u="none" cap="none" strike="noStrike">
                <a:solidFill>
                  <a:schemeClr val="lt1"/>
                </a:solidFill>
                <a:latin typeface="Calibri"/>
                <a:ea typeface="Calibri"/>
                <a:cs typeface="Calibri"/>
                <a:sym typeface="Calibri"/>
              </a:rPr>
              <a:t>Voorbeeld: </a:t>
            </a:r>
            <a:endParaRPr b="0" i="0" sz="18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000"/>
              <a:buFont typeface="Arial"/>
              <a:buNone/>
            </a:pPr>
            <a:r>
              <a:rPr b="0" i="0" lang="nl-NL" sz="2000" u="none" cap="none" strike="noStrike">
                <a:solidFill>
                  <a:schemeClr val="lt1"/>
                </a:solidFill>
                <a:latin typeface="Calibri"/>
                <a:ea typeface="Calibri"/>
                <a:cs typeface="Calibri"/>
                <a:sym typeface="Calibri"/>
              </a:rPr>
              <a:t>Aanbod 2023-2024</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6" name="Shape 436"/>
        <p:cNvGrpSpPr/>
        <p:nvPr/>
      </p:nvGrpSpPr>
      <p:grpSpPr>
        <a:xfrm>
          <a:off x="0" y="0"/>
          <a:ext cx="0" cy="0"/>
          <a:chOff x="0" y="0"/>
          <a:chExt cx="0" cy="0"/>
        </a:xfrm>
      </p:grpSpPr>
      <p:sp>
        <p:nvSpPr>
          <p:cNvPr id="437" name="Google Shape;437;p26"/>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38" name="Google Shape;438;p26"/>
          <p:cNvSpPr/>
          <p:nvPr/>
        </p:nvSpPr>
        <p:spPr>
          <a:xfrm flipH="1" rot="5400000">
            <a:off x="-1922632" y="1922631"/>
            <a:ext cx="6875818" cy="3030558"/>
          </a:xfrm>
          <a:prstGeom prst="rect">
            <a:avLst/>
          </a:prstGeom>
          <a:gradFill>
            <a:gsLst>
              <a:gs pos="0">
                <a:srgbClr val="000000"/>
              </a:gs>
              <a:gs pos="100000">
                <a:srgbClr val="B43512"/>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39" name="Google Shape;439;p26"/>
          <p:cNvSpPr/>
          <p:nvPr/>
        </p:nvSpPr>
        <p:spPr>
          <a:xfrm rot="-5400000">
            <a:off x="-663321" y="3165298"/>
            <a:ext cx="4355594" cy="3028952"/>
          </a:xfrm>
          <a:prstGeom prst="rect">
            <a:avLst/>
          </a:prstGeom>
          <a:gradFill>
            <a:gsLst>
              <a:gs pos="0">
                <a:srgbClr val="E84C22">
                  <a:alpha val="49411"/>
                </a:srgbClr>
              </a:gs>
              <a:gs pos="100000">
                <a:srgbClr val="78230C">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40" name="Google Shape;440;p26"/>
          <p:cNvSpPr/>
          <p:nvPr/>
        </p:nvSpPr>
        <p:spPr>
          <a:xfrm flipH="1" rot="-5400000">
            <a:off x="-1742858" y="2085760"/>
            <a:ext cx="6857572" cy="2686051"/>
          </a:xfrm>
          <a:prstGeom prst="rect">
            <a:avLst/>
          </a:prstGeom>
          <a:gradFill>
            <a:gsLst>
              <a:gs pos="0">
                <a:srgbClr val="000000">
                  <a:alpha val="58431"/>
                </a:srgbClr>
              </a:gs>
              <a:gs pos="69000">
                <a:srgbClr val="E84C22">
                  <a:alpha val="0"/>
                </a:srgbClr>
              </a:gs>
              <a:gs pos="100000">
                <a:srgbClr val="E84C2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41" name="Google Shape;441;p26"/>
          <p:cNvSpPr/>
          <p:nvPr/>
        </p:nvSpPr>
        <p:spPr>
          <a:xfrm rot="6097846">
            <a:off x="-1161554" y="1712395"/>
            <a:ext cx="4808302" cy="306650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42" name="Google Shape;442;p26"/>
          <p:cNvSpPr txBox="1"/>
          <p:nvPr/>
        </p:nvSpPr>
        <p:spPr>
          <a:xfrm>
            <a:off x="3317481" y="386882"/>
            <a:ext cx="4947981"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nl-NL" sz="2400" u="none" cap="none" strike="noStrike">
                <a:solidFill>
                  <a:schemeClr val="dk1"/>
                </a:solidFill>
                <a:latin typeface="Calibri"/>
                <a:ea typeface="Calibri"/>
                <a:cs typeface="Calibri"/>
                <a:sym typeface="Calibri"/>
              </a:rPr>
              <a:t>Hoe schrijf ik in voor een wedstrijd?</a:t>
            </a:r>
            <a:r>
              <a:rPr b="0" i="0" lang="nl-NL" sz="1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443" name="Google Shape;443;p26"/>
          <p:cNvSpPr/>
          <p:nvPr/>
        </p:nvSpPr>
        <p:spPr>
          <a:xfrm>
            <a:off x="3267962" y="1455314"/>
            <a:ext cx="4731607" cy="677108"/>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0000"/>
              </a:buClr>
              <a:buSzPts val="2400"/>
              <a:buFont typeface="Calibri"/>
              <a:buNone/>
            </a:pPr>
            <a:r>
              <a:rPr b="1" i="0" lang="nl-NL" sz="2400" u="none" cap="none" strike="noStrike">
                <a:solidFill>
                  <a:srgbClr val="FF0000"/>
                </a:solidFill>
                <a:latin typeface="Calibri"/>
                <a:ea typeface="Calibri"/>
                <a:cs typeface="Calibri"/>
                <a:sym typeface="Calibri"/>
              </a:rPr>
              <a:t>STAP 1</a:t>
            </a:r>
            <a:r>
              <a:rPr b="1" i="0" lang="nl-NL" sz="2000" u="none" cap="none" strike="noStrike">
                <a:solidFill>
                  <a:srgbClr val="FF0000"/>
                </a:solidFill>
                <a:latin typeface="Calibri"/>
                <a:ea typeface="Calibri"/>
                <a:cs typeface="Calibri"/>
                <a:sym typeface="Calibri"/>
              </a:rPr>
              <a:t>	</a:t>
            </a:r>
            <a:endParaRPr b="0" i="0" sz="1000" u="none" cap="none" strike="noStrike">
              <a:solidFill>
                <a:srgbClr val="FF0000"/>
              </a:solidFill>
              <a:latin typeface="Calibri"/>
              <a:ea typeface="Calibri"/>
              <a:cs typeface="Calibri"/>
              <a:sym typeface="Calibri"/>
            </a:endParaRPr>
          </a:p>
        </p:txBody>
      </p:sp>
      <p:sp>
        <p:nvSpPr>
          <p:cNvPr id="444" name="Google Shape;444;p26"/>
          <p:cNvSpPr/>
          <p:nvPr/>
        </p:nvSpPr>
        <p:spPr>
          <a:xfrm>
            <a:off x="3264450" y="2341423"/>
            <a:ext cx="5736600" cy="1895100"/>
          </a:xfrm>
          <a:prstGeom prst="rect">
            <a:avLst/>
          </a:prstGeom>
          <a:noFill/>
          <a:ln>
            <a:noFill/>
          </a:ln>
        </p:spPr>
        <p:txBody>
          <a:bodyPr anchorCtr="0" anchor="ctr" bIns="45700" lIns="91425" spcFirstLastPara="1" rIns="91425" wrap="square" tIns="45700">
            <a:spAutoFit/>
          </a:bodyPr>
          <a:lstStyle/>
          <a:p>
            <a:pPr indent="-342900" lvl="0" marL="457200" marR="0" rtl="0" algn="l">
              <a:lnSpc>
                <a:spcPct val="100000"/>
              </a:lnSpc>
              <a:spcBef>
                <a:spcPts val="0"/>
              </a:spcBef>
              <a:spcAft>
                <a:spcPts val="0"/>
              </a:spcAft>
              <a:buSzPts val="1800"/>
              <a:buFont typeface="Calibri"/>
              <a:buChar char="•"/>
            </a:pPr>
            <a:r>
              <a:rPr lang="nl-NL" sz="1800">
                <a:solidFill>
                  <a:schemeClr val="dk1"/>
                </a:solidFill>
                <a:latin typeface="Calibri"/>
                <a:ea typeface="Calibri"/>
                <a:cs typeface="Calibri"/>
                <a:sym typeface="Calibri"/>
              </a:rPr>
              <a:t>Surf naar </a:t>
            </a:r>
            <a:r>
              <a:rPr lang="nl-NL" sz="1800" u="sng">
                <a:solidFill>
                  <a:schemeClr val="hlink"/>
                </a:solidFill>
                <a:latin typeface="Calibri"/>
                <a:ea typeface="Calibri"/>
                <a:cs typeface="Calibri"/>
                <a:sym typeface="Calibri"/>
                <a:hlinkClick r:id="rId3"/>
              </a:rPr>
              <a:t>https://www.meensezwemkring.be/</a:t>
            </a:r>
            <a:endParaRPr sz="1800">
              <a:solidFill>
                <a:schemeClr val="dk1"/>
              </a:solidFill>
              <a:latin typeface="Calibri"/>
              <a:ea typeface="Calibri"/>
              <a:cs typeface="Calibri"/>
              <a:sym typeface="Calibri"/>
            </a:endParaRPr>
          </a:p>
          <a:p>
            <a:pPr indent="0" lvl="0" marL="45720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342900" lvl="0" marL="457200" marR="0" rtl="0" algn="l">
              <a:lnSpc>
                <a:spcPct val="100000"/>
              </a:lnSpc>
              <a:spcBef>
                <a:spcPts val="0"/>
              </a:spcBef>
              <a:spcAft>
                <a:spcPts val="0"/>
              </a:spcAft>
              <a:buClr>
                <a:schemeClr val="dk1"/>
              </a:buClr>
              <a:buSzPts val="1800"/>
              <a:buFont typeface="Calibri"/>
              <a:buChar char="•"/>
            </a:pPr>
            <a:r>
              <a:rPr lang="nl-NL" sz="1800">
                <a:solidFill>
                  <a:schemeClr val="dk1"/>
                </a:solidFill>
                <a:latin typeface="Calibri"/>
                <a:ea typeface="Calibri"/>
                <a:cs typeface="Calibri"/>
                <a:sym typeface="Calibri"/>
              </a:rPr>
              <a:t>Klik rechtsboven op het icoontje </a:t>
            </a:r>
            <a:endParaRPr sz="1800">
              <a:solidFill>
                <a:schemeClr val="dk1"/>
              </a:solidFill>
              <a:latin typeface="Calibri"/>
              <a:ea typeface="Calibri"/>
              <a:cs typeface="Calibri"/>
              <a:sym typeface="Calibri"/>
            </a:endParaRPr>
          </a:p>
          <a:p>
            <a:pPr indent="0" lvl="0" marL="45720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342900" lvl="0" marL="457200" marR="0" rtl="0" algn="l">
              <a:lnSpc>
                <a:spcPct val="100000"/>
              </a:lnSpc>
              <a:spcBef>
                <a:spcPts val="0"/>
              </a:spcBef>
              <a:spcAft>
                <a:spcPts val="0"/>
              </a:spcAft>
              <a:buClr>
                <a:schemeClr val="dk1"/>
              </a:buClr>
              <a:buSzPts val="1800"/>
              <a:buFont typeface="Calibri"/>
              <a:buChar char="•"/>
            </a:pPr>
            <a:r>
              <a:rPr lang="nl-NL" sz="1800">
                <a:solidFill>
                  <a:schemeClr val="dk1"/>
                </a:solidFill>
                <a:latin typeface="Calibri"/>
                <a:ea typeface="Calibri"/>
                <a:cs typeface="Calibri"/>
                <a:sym typeface="Calibri"/>
              </a:rPr>
              <a:t>Vul je login gegevens in</a:t>
            </a:r>
            <a:endParaRPr sz="1800">
              <a:solidFill>
                <a:schemeClr val="dk1"/>
              </a:solidFill>
              <a:latin typeface="Calibri"/>
              <a:ea typeface="Calibri"/>
              <a:cs typeface="Calibri"/>
              <a:sym typeface="Calibri"/>
            </a:endParaRPr>
          </a:p>
        </p:txBody>
      </p:sp>
      <p:sp>
        <p:nvSpPr>
          <p:cNvPr id="445" name="Google Shape;445;p26"/>
          <p:cNvSpPr txBox="1"/>
          <p:nvPr/>
        </p:nvSpPr>
        <p:spPr>
          <a:xfrm>
            <a:off x="142802" y="1519127"/>
            <a:ext cx="2770519" cy="3071906"/>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FF"/>
              </a:buClr>
              <a:buSzPts val="3200"/>
              <a:buFont typeface="Calibri"/>
              <a:buNone/>
            </a:pPr>
            <a:r>
              <a:rPr b="0" i="0" lang="nl-NL" sz="3200" u="none" cap="none" strike="noStrike">
                <a:solidFill>
                  <a:srgbClr val="FFFFFF"/>
                </a:solidFill>
                <a:latin typeface="Calibri"/>
                <a:ea typeface="Calibri"/>
                <a:cs typeface="Calibri"/>
                <a:sym typeface="Calibri"/>
              </a:rPr>
              <a:t>Inschrijf</a:t>
            </a:r>
            <a:endParaRPr sz="3200">
              <a:solidFill>
                <a:srgbClr val="FFFFFF"/>
              </a:solidFill>
              <a:latin typeface="Calibri"/>
              <a:ea typeface="Calibri"/>
              <a:cs typeface="Calibri"/>
              <a:sym typeface="Calibri"/>
            </a:endParaRPr>
          </a:p>
          <a:p>
            <a:pPr indent="0" lvl="0" marL="0" marR="0" rtl="0" algn="l">
              <a:lnSpc>
                <a:spcPct val="90000"/>
              </a:lnSpc>
              <a:spcBef>
                <a:spcPts val="0"/>
              </a:spcBef>
              <a:spcAft>
                <a:spcPts val="0"/>
              </a:spcAft>
              <a:buClr>
                <a:srgbClr val="FFFFFF"/>
              </a:buClr>
              <a:buSzPts val="3200"/>
              <a:buFont typeface="Calibri"/>
              <a:buNone/>
            </a:pPr>
            <a:r>
              <a:rPr b="0" i="0" lang="nl-NL" sz="3200" u="none" cap="none" strike="noStrike">
                <a:solidFill>
                  <a:srgbClr val="FFFFFF"/>
                </a:solidFill>
                <a:latin typeface="Calibri"/>
                <a:ea typeface="Calibri"/>
                <a:cs typeface="Calibri"/>
                <a:sym typeface="Calibri"/>
              </a:rPr>
              <a:t>procedure </a:t>
            </a:r>
            <a:endParaRPr b="0" i="0" sz="3200" u="none" cap="none" strike="noStrike">
              <a:solidFill>
                <a:srgbClr val="FFFFFF"/>
              </a:solidFill>
              <a:latin typeface="Calibri"/>
              <a:ea typeface="Calibri"/>
              <a:cs typeface="Calibri"/>
              <a:sym typeface="Calibri"/>
            </a:endParaRPr>
          </a:p>
        </p:txBody>
      </p:sp>
      <p:pic>
        <p:nvPicPr>
          <p:cNvPr id="446" name="Google Shape;446;p26"/>
          <p:cNvPicPr preferRelativeResize="0"/>
          <p:nvPr/>
        </p:nvPicPr>
        <p:blipFill>
          <a:blip r:embed="rId4">
            <a:alphaModFix/>
          </a:blip>
          <a:stretch>
            <a:fillRect/>
          </a:stretch>
        </p:blipFill>
        <p:spPr>
          <a:xfrm>
            <a:off x="6988800" y="3060363"/>
            <a:ext cx="685800" cy="457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1" name="Shape 451"/>
        <p:cNvGrpSpPr/>
        <p:nvPr/>
      </p:nvGrpSpPr>
      <p:grpSpPr>
        <a:xfrm>
          <a:off x="0" y="0"/>
          <a:ext cx="0" cy="0"/>
          <a:chOff x="0" y="0"/>
          <a:chExt cx="0" cy="0"/>
        </a:xfrm>
      </p:grpSpPr>
      <p:sp>
        <p:nvSpPr>
          <p:cNvPr id="452" name="Google Shape;452;g35bc75e14d0_0_38"/>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53" name="Google Shape;453;g35bc75e14d0_0_38"/>
          <p:cNvSpPr/>
          <p:nvPr/>
        </p:nvSpPr>
        <p:spPr>
          <a:xfrm flipH="1" rot="5400000">
            <a:off x="-1922594" y="1922669"/>
            <a:ext cx="6875700" cy="3030600"/>
          </a:xfrm>
          <a:prstGeom prst="rect">
            <a:avLst/>
          </a:prstGeom>
          <a:gradFill>
            <a:gsLst>
              <a:gs pos="0">
                <a:srgbClr val="000000"/>
              </a:gs>
              <a:gs pos="100000">
                <a:srgbClr val="B43512"/>
              </a:gs>
            </a:gsLst>
            <a:lin ang="18599929"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54" name="Google Shape;454;g35bc75e14d0_0_38"/>
          <p:cNvSpPr/>
          <p:nvPr/>
        </p:nvSpPr>
        <p:spPr>
          <a:xfrm rot="-5400000">
            <a:off x="-663300" y="3165171"/>
            <a:ext cx="4355700" cy="3029100"/>
          </a:xfrm>
          <a:prstGeom prst="rect">
            <a:avLst/>
          </a:prstGeom>
          <a:gradFill>
            <a:gsLst>
              <a:gs pos="0">
                <a:srgbClr val="E84C22">
                  <a:alpha val="49411"/>
                </a:srgbClr>
              </a:gs>
              <a:gs pos="100000">
                <a:srgbClr val="78230C">
                  <a:alpha val="0"/>
                </a:srgbClr>
              </a:gs>
            </a:gsLst>
            <a:lin ang="113999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55" name="Google Shape;455;g35bc75e14d0_0_38"/>
          <p:cNvSpPr/>
          <p:nvPr/>
        </p:nvSpPr>
        <p:spPr>
          <a:xfrm flipH="1" rot="-5400000">
            <a:off x="-1742847" y="2085750"/>
            <a:ext cx="6857700" cy="2686200"/>
          </a:xfrm>
          <a:prstGeom prst="rect">
            <a:avLst/>
          </a:prstGeom>
          <a:gradFill>
            <a:gsLst>
              <a:gs pos="0">
                <a:srgbClr val="000000">
                  <a:alpha val="58431"/>
                </a:srgbClr>
              </a:gs>
              <a:gs pos="69000">
                <a:srgbClr val="E84C22">
                  <a:alpha val="0"/>
                </a:srgbClr>
              </a:gs>
              <a:gs pos="100000">
                <a:srgbClr val="E84C22">
                  <a:alpha val="0"/>
                </a:srgbClr>
              </a:gs>
            </a:gsLst>
            <a:lin ang="1319991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56" name="Google Shape;456;g35bc75e14d0_0_38"/>
          <p:cNvSpPr/>
          <p:nvPr/>
        </p:nvSpPr>
        <p:spPr>
          <a:xfrm rot="6100492">
            <a:off x="-1166215" y="1715829"/>
            <a:ext cx="4811682" cy="3067113"/>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599929"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57" name="Google Shape;457;g35bc75e14d0_0_38"/>
          <p:cNvSpPr txBox="1"/>
          <p:nvPr/>
        </p:nvSpPr>
        <p:spPr>
          <a:xfrm>
            <a:off x="3317481" y="386882"/>
            <a:ext cx="49479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nl-NL" sz="2400" u="none" cap="none" strike="noStrike">
                <a:solidFill>
                  <a:schemeClr val="dk1"/>
                </a:solidFill>
                <a:latin typeface="Calibri"/>
                <a:ea typeface="Calibri"/>
                <a:cs typeface="Calibri"/>
                <a:sym typeface="Calibri"/>
              </a:rPr>
              <a:t>Hoe schrijf ik in voor een wedstrijd?</a:t>
            </a:r>
            <a:r>
              <a:rPr b="0" i="0" lang="nl-NL" sz="1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458" name="Google Shape;458;g35bc75e14d0_0_38"/>
          <p:cNvSpPr/>
          <p:nvPr/>
        </p:nvSpPr>
        <p:spPr>
          <a:xfrm>
            <a:off x="3267962" y="1455314"/>
            <a:ext cx="4731600" cy="677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0000"/>
              </a:buClr>
              <a:buSzPts val="2400"/>
              <a:buFont typeface="Calibri"/>
              <a:buNone/>
            </a:pPr>
            <a:r>
              <a:rPr b="1" i="0" lang="nl-NL" sz="2400" u="none" cap="none" strike="noStrike">
                <a:solidFill>
                  <a:srgbClr val="FF0000"/>
                </a:solidFill>
                <a:latin typeface="Calibri"/>
                <a:ea typeface="Calibri"/>
                <a:cs typeface="Calibri"/>
                <a:sym typeface="Calibri"/>
              </a:rPr>
              <a:t>STAP </a:t>
            </a:r>
            <a:r>
              <a:rPr b="1" lang="nl-NL" sz="2400">
                <a:solidFill>
                  <a:srgbClr val="FF0000"/>
                </a:solidFill>
                <a:latin typeface="Calibri"/>
                <a:ea typeface="Calibri"/>
                <a:cs typeface="Calibri"/>
                <a:sym typeface="Calibri"/>
              </a:rPr>
              <a:t>2</a:t>
            </a:r>
            <a:r>
              <a:rPr b="1" i="0" lang="nl-NL" sz="2000" u="none" cap="none" strike="noStrike">
                <a:solidFill>
                  <a:srgbClr val="FF0000"/>
                </a:solidFill>
                <a:latin typeface="Calibri"/>
                <a:ea typeface="Calibri"/>
                <a:cs typeface="Calibri"/>
                <a:sym typeface="Calibri"/>
              </a:rPr>
              <a:t>	</a:t>
            </a:r>
            <a:endParaRPr b="0" i="0" sz="1000" u="none" cap="none" strike="noStrike">
              <a:solidFill>
                <a:srgbClr val="FF0000"/>
              </a:solidFill>
              <a:latin typeface="Calibri"/>
              <a:ea typeface="Calibri"/>
              <a:cs typeface="Calibri"/>
              <a:sym typeface="Calibri"/>
            </a:endParaRPr>
          </a:p>
        </p:txBody>
      </p:sp>
      <p:sp>
        <p:nvSpPr>
          <p:cNvPr id="459" name="Google Shape;459;g35bc75e14d0_0_38"/>
          <p:cNvSpPr/>
          <p:nvPr/>
        </p:nvSpPr>
        <p:spPr>
          <a:xfrm>
            <a:off x="3264450" y="2341426"/>
            <a:ext cx="5736600" cy="2746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lang="nl-NL" sz="1800">
                <a:solidFill>
                  <a:schemeClr val="dk1"/>
                </a:solidFill>
                <a:latin typeface="Calibri"/>
                <a:ea typeface="Calibri"/>
                <a:cs typeface="Calibri"/>
                <a:sym typeface="Calibri"/>
              </a:rPr>
              <a:t>Kies voor “Mijn wedstrijden”</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lang="nl-NL" sz="1800">
                <a:solidFill>
                  <a:schemeClr val="dk1"/>
                </a:solidFill>
                <a:latin typeface="Calibri"/>
                <a:ea typeface="Calibri"/>
                <a:cs typeface="Calibri"/>
                <a:sym typeface="Calibri"/>
              </a:rPr>
              <a:t>Selecteer de zwemmer die je wilt inschrijven</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p:txBody>
      </p:sp>
      <p:sp>
        <p:nvSpPr>
          <p:cNvPr id="460" name="Google Shape;460;g35bc75e14d0_0_38"/>
          <p:cNvSpPr txBox="1"/>
          <p:nvPr/>
        </p:nvSpPr>
        <p:spPr>
          <a:xfrm>
            <a:off x="142802" y="1519127"/>
            <a:ext cx="2770500" cy="3072000"/>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FF"/>
              </a:buClr>
              <a:buSzPts val="3200"/>
              <a:buFont typeface="Calibri"/>
              <a:buNone/>
            </a:pPr>
            <a:r>
              <a:rPr b="0" i="0" lang="nl-NL" sz="3200" u="none" cap="none" strike="noStrike">
                <a:solidFill>
                  <a:srgbClr val="FFFFFF"/>
                </a:solidFill>
                <a:latin typeface="Calibri"/>
                <a:ea typeface="Calibri"/>
                <a:cs typeface="Calibri"/>
                <a:sym typeface="Calibri"/>
              </a:rPr>
              <a:t>Inschrijf</a:t>
            </a:r>
            <a:endParaRPr sz="3200">
              <a:solidFill>
                <a:srgbClr val="FFFFFF"/>
              </a:solidFill>
              <a:latin typeface="Calibri"/>
              <a:ea typeface="Calibri"/>
              <a:cs typeface="Calibri"/>
              <a:sym typeface="Calibri"/>
            </a:endParaRPr>
          </a:p>
          <a:p>
            <a:pPr indent="0" lvl="0" marL="0" marR="0" rtl="0" algn="l">
              <a:lnSpc>
                <a:spcPct val="90000"/>
              </a:lnSpc>
              <a:spcBef>
                <a:spcPts val="0"/>
              </a:spcBef>
              <a:spcAft>
                <a:spcPts val="0"/>
              </a:spcAft>
              <a:buClr>
                <a:srgbClr val="FFFFFF"/>
              </a:buClr>
              <a:buSzPts val="3200"/>
              <a:buFont typeface="Calibri"/>
              <a:buNone/>
            </a:pPr>
            <a:r>
              <a:rPr b="0" i="0" lang="nl-NL" sz="3200" u="none" cap="none" strike="noStrike">
                <a:solidFill>
                  <a:srgbClr val="FFFFFF"/>
                </a:solidFill>
                <a:latin typeface="Calibri"/>
                <a:ea typeface="Calibri"/>
                <a:cs typeface="Calibri"/>
                <a:sym typeface="Calibri"/>
              </a:rPr>
              <a:t>procedure </a:t>
            </a:r>
            <a:endParaRPr b="0" i="0" sz="3200" u="none" cap="none" strike="noStrike">
              <a:solidFill>
                <a:srgbClr val="FFFFFF"/>
              </a:solidFill>
              <a:latin typeface="Calibri"/>
              <a:ea typeface="Calibri"/>
              <a:cs typeface="Calibri"/>
              <a:sym typeface="Calibri"/>
            </a:endParaRPr>
          </a:p>
        </p:txBody>
      </p:sp>
      <p:pic>
        <p:nvPicPr>
          <p:cNvPr id="461" name="Google Shape;461;g35bc75e14d0_0_38"/>
          <p:cNvPicPr preferRelativeResize="0"/>
          <p:nvPr/>
        </p:nvPicPr>
        <p:blipFill>
          <a:blip r:embed="rId3">
            <a:alphaModFix/>
          </a:blip>
          <a:stretch>
            <a:fillRect/>
          </a:stretch>
        </p:blipFill>
        <p:spPr>
          <a:xfrm>
            <a:off x="3134450" y="2837800"/>
            <a:ext cx="5996601" cy="823175"/>
          </a:xfrm>
          <a:prstGeom prst="rect">
            <a:avLst/>
          </a:prstGeom>
          <a:noFill/>
          <a:ln>
            <a:noFill/>
          </a:ln>
        </p:spPr>
      </p:pic>
      <p:pic>
        <p:nvPicPr>
          <p:cNvPr id="462" name="Google Shape;462;g35bc75e14d0_0_38"/>
          <p:cNvPicPr preferRelativeResize="0"/>
          <p:nvPr/>
        </p:nvPicPr>
        <p:blipFill>
          <a:blip r:embed="rId4">
            <a:alphaModFix/>
          </a:blip>
          <a:stretch>
            <a:fillRect/>
          </a:stretch>
        </p:blipFill>
        <p:spPr>
          <a:xfrm>
            <a:off x="3229050" y="4519500"/>
            <a:ext cx="5539375" cy="1479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7" name="Shape 467"/>
        <p:cNvGrpSpPr/>
        <p:nvPr/>
      </p:nvGrpSpPr>
      <p:grpSpPr>
        <a:xfrm>
          <a:off x="0" y="0"/>
          <a:ext cx="0" cy="0"/>
          <a:chOff x="0" y="0"/>
          <a:chExt cx="0" cy="0"/>
        </a:xfrm>
      </p:grpSpPr>
      <p:sp>
        <p:nvSpPr>
          <p:cNvPr id="468" name="Google Shape;468;g35bc75e14d0_0_55"/>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69" name="Google Shape;469;g35bc75e14d0_0_55"/>
          <p:cNvSpPr/>
          <p:nvPr/>
        </p:nvSpPr>
        <p:spPr>
          <a:xfrm flipH="1" rot="5400000">
            <a:off x="-1922594" y="1922669"/>
            <a:ext cx="6875700" cy="3030600"/>
          </a:xfrm>
          <a:prstGeom prst="rect">
            <a:avLst/>
          </a:prstGeom>
          <a:gradFill>
            <a:gsLst>
              <a:gs pos="0">
                <a:srgbClr val="000000"/>
              </a:gs>
              <a:gs pos="100000">
                <a:srgbClr val="B43512"/>
              </a:gs>
            </a:gsLst>
            <a:lin ang="18599929"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70" name="Google Shape;470;g35bc75e14d0_0_55"/>
          <p:cNvSpPr/>
          <p:nvPr/>
        </p:nvSpPr>
        <p:spPr>
          <a:xfrm rot="-5400000">
            <a:off x="-663300" y="3165171"/>
            <a:ext cx="4355700" cy="3029100"/>
          </a:xfrm>
          <a:prstGeom prst="rect">
            <a:avLst/>
          </a:prstGeom>
          <a:gradFill>
            <a:gsLst>
              <a:gs pos="0">
                <a:srgbClr val="E84C22">
                  <a:alpha val="49411"/>
                </a:srgbClr>
              </a:gs>
              <a:gs pos="100000">
                <a:srgbClr val="78230C">
                  <a:alpha val="0"/>
                </a:srgbClr>
              </a:gs>
            </a:gsLst>
            <a:lin ang="113999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71" name="Google Shape;471;g35bc75e14d0_0_55"/>
          <p:cNvSpPr/>
          <p:nvPr/>
        </p:nvSpPr>
        <p:spPr>
          <a:xfrm flipH="1" rot="-5400000">
            <a:off x="-1742847" y="2085750"/>
            <a:ext cx="6857700" cy="2686200"/>
          </a:xfrm>
          <a:prstGeom prst="rect">
            <a:avLst/>
          </a:prstGeom>
          <a:gradFill>
            <a:gsLst>
              <a:gs pos="0">
                <a:srgbClr val="000000">
                  <a:alpha val="58431"/>
                </a:srgbClr>
              </a:gs>
              <a:gs pos="69000">
                <a:srgbClr val="E84C22">
                  <a:alpha val="0"/>
                </a:srgbClr>
              </a:gs>
              <a:gs pos="100000">
                <a:srgbClr val="E84C22">
                  <a:alpha val="0"/>
                </a:srgbClr>
              </a:gs>
            </a:gsLst>
            <a:lin ang="1319991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72" name="Google Shape;472;g35bc75e14d0_0_55"/>
          <p:cNvSpPr/>
          <p:nvPr/>
        </p:nvSpPr>
        <p:spPr>
          <a:xfrm rot="6100492">
            <a:off x="-1166215" y="1715829"/>
            <a:ext cx="4811682" cy="3067113"/>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599929"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73" name="Google Shape;473;g35bc75e14d0_0_55"/>
          <p:cNvSpPr txBox="1"/>
          <p:nvPr/>
        </p:nvSpPr>
        <p:spPr>
          <a:xfrm>
            <a:off x="3317481" y="386882"/>
            <a:ext cx="49479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nl-NL" sz="2400" u="none" cap="none" strike="noStrike">
                <a:solidFill>
                  <a:schemeClr val="dk1"/>
                </a:solidFill>
                <a:latin typeface="Calibri"/>
                <a:ea typeface="Calibri"/>
                <a:cs typeface="Calibri"/>
                <a:sym typeface="Calibri"/>
              </a:rPr>
              <a:t>Hoe schrijf ik in voor een wedstrijd?</a:t>
            </a:r>
            <a:r>
              <a:rPr b="0" i="0" lang="nl-NL" sz="1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474" name="Google Shape;474;g35bc75e14d0_0_55"/>
          <p:cNvSpPr/>
          <p:nvPr/>
        </p:nvSpPr>
        <p:spPr>
          <a:xfrm>
            <a:off x="3267962" y="1455314"/>
            <a:ext cx="4731600" cy="677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0000"/>
              </a:buClr>
              <a:buSzPts val="2400"/>
              <a:buFont typeface="Calibri"/>
              <a:buNone/>
            </a:pPr>
            <a:r>
              <a:rPr b="1" i="0" lang="nl-NL" sz="2400" u="none" cap="none" strike="noStrike">
                <a:solidFill>
                  <a:srgbClr val="FF0000"/>
                </a:solidFill>
                <a:latin typeface="Calibri"/>
                <a:ea typeface="Calibri"/>
                <a:cs typeface="Calibri"/>
                <a:sym typeface="Calibri"/>
              </a:rPr>
              <a:t>STAP </a:t>
            </a:r>
            <a:r>
              <a:rPr b="1" lang="nl-NL" sz="2400">
                <a:solidFill>
                  <a:srgbClr val="FF0000"/>
                </a:solidFill>
                <a:latin typeface="Calibri"/>
                <a:ea typeface="Calibri"/>
                <a:cs typeface="Calibri"/>
                <a:sym typeface="Calibri"/>
              </a:rPr>
              <a:t>3</a:t>
            </a:r>
            <a:endParaRPr b="0" i="0" sz="1000" u="none" cap="none" strike="noStrike">
              <a:solidFill>
                <a:srgbClr val="FF0000"/>
              </a:solidFill>
              <a:latin typeface="Calibri"/>
              <a:ea typeface="Calibri"/>
              <a:cs typeface="Calibri"/>
              <a:sym typeface="Calibri"/>
            </a:endParaRPr>
          </a:p>
        </p:txBody>
      </p:sp>
      <p:sp>
        <p:nvSpPr>
          <p:cNvPr id="475" name="Google Shape;475;g35bc75e14d0_0_55"/>
          <p:cNvSpPr/>
          <p:nvPr/>
        </p:nvSpPr>
        <p:spPr>
          <a:xfrm>
            <a:off x="3267950" y="2442275"/>
            <a:ext cx="5756400" cy="3072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lang="nl-NL" sz="1800">
                <a:solidFill>
                  <a:schemeClr val="dk1"/>
                </a:solidFill>
                <a:latin typeface="Calibri"/>
                <a:ea typeface="Calibri"/>
                <a:cs typeface="Calibri"/>
                <a:sym typeface="Calibri"/>
              </a:rPr>
              <a:t>Je krijgt een overzicht te zien van alle komende wedstrijden. Selecteer de wedstrijd (of </a:t>
            </a:r>
            <a:r>
              <a:rPr lang="nl-NL" sz="1800">
                <a:solidFill>
                  <a:schemeClr val="dk1"/>
                </a:solidFill>
                <a:latin typeface="Calibri"/>
                <a:ea typeface="Calibri"/>
                <a:cs typeface="Calibri"/>
                <a:sym typeface="Calibri"/>
              </a:rPr>
              <a:t>wedstrijd deel</a:t>
            </a:r>
            <a:r>
              <a:rPr lang="nl-NL" sz="1800">
                <a:solidFill>
                  <a:schemeClr val="dk1"/>
                </a:solidFill>
                <a:latin typeface="Calibri"/>
                <a:ea typeface="Calibri"/>
                <a:cs typeface="Calibri"/>
                <a:sym typeface="Calibri"/>
              </a:rPr>
              <a:t>) waarvoor je wil inschrijven.</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p:txBody>
      </p:sp>
      <p:sp>
        <p:nvSpPr>
          <p:cNvPr id="476" name="Google Shape;476;g35bc75e14d0_0_55"/>
          <p:cNvSpPr txBox="1"/>
          <p:nvPr/>
        </p:nvSpPr>
        <p:spPr>
          <a:xfrm>
            <a:off x="142802" y="1519127"/>
            <a:ext cx="2770500" cy="3072000"/>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FF"/>
              </a:buClr>
              <a:buSzPts val="3200"/>
              <a:buFont typeface="Calibri"/>
              <a:buNone/>
            </a:pPr>
            <a:r>
              <a:rPr b="0" i="0" lang="nl-NL" sz="3200" u="none" cap="none" strike="noStrike">
                <a:solidFill>
                  <a:srgbClr val="FFFFFF"/>
                </a:solidFill>
                <a:latin typeface="Calibri"/>
                <a:ea typeface="Calibri"/>
                <a:cs typeface="Calibri"/>
                <a:sym typeface="Calibri"/>
              </a:rPr>
              <a:t>Inschrijf</a:t>
            </a:r>
            <a:endParaRPr sz="3200">
              <a:solidFill>
                <a:srgbClr val="FFFFFF"/>
              </a:solidFill>
              <a:latin typeface="Calibri"/>
              <a:ea typeface="Calibri"/>
              <a:cs typeface="Calibri"/>
              <a:sym typeface="Calibri"/>
            </a:endParaRPr>
          </a:p>
          <a:p>
            <a:pPr indent="0" lvl="0" marL="0" marR="0" rtl="0" algn="l">
              <a:lnSpc>
                <a:spcPct val="90000"/>
              </a:lnSpc>
              <a:spcBef>
                <a:spcPts val="0"/>
              </a:spcBef>
              <a:spcAft>
                <a:spcPts val="0"/>
              </a:spcAft>
              <a:buClr>
                <a:srgbClr val="FFFFFF"/>
              </a:buClr>
              <a:buSzPts val="3200"/>
              <a:buFont typeface="Calibri"/>
              <a:buNone/>
            </a:pPr>
            <a:r>
              <a:rPr b="0" i="0" lang="nl-NL" sz="3200" u="none" cap="none" strike="noStrike">
                <a:solidFill>
                  <a:srgbClr val="FFFFFF"/>
                </a:solidFill>
                <a:latin typeface="Calibri"/>
                <a:ea typeface="Calibri"/>
                <a:cs typeface="Calibri"/>
                <a:sym typeface="Calibri"/>
              </a:rPr>
              <a:t>procedure </a:t>
            </a:r>
            <a:endParaRPr b="0" i="0" sz="3200" u="none" cap="none" strike="noStrike">
              <a:solidFill>
                <a:srgbClr val="FFFFFF"/>
              </a:solidFill>
              <a:latin typeface="Calibri"/>
              <a:ea typeface="Calibri"/>
              <a:cs typeface="Calibri"/>
              <a:sym typeface="Calibri"/>
            </a:endParaRPr>
          </a:p>
        </p:txBody>
      </p:sp>
      <p:pic>
        <p:nvPicPr>
          <p:cNvPr id="477" name="Google Shape;477;g35bc75e14d0_0_55"/>
          <p:cNvPicPr preferRelativeResize="0"/>
          <p:nvPr/>
        </p:nvPicPr>
        <p:blipFill>
          <a:blip r:embed="rId3">
            <a:alphaModFix/>
          </a:blip>
          <a:stretch>
            <a:fillRect/>
          </a:stretch>
        </p:blipFill>
        <p:spPr>
          <a:xfrm>
            <a:off x="3380700" y="2892925"/>
            <a:ext cx="5404499" cy="34784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82" name="Shape 482"/>
        <p:cNvGrpSpPr/>
        <p:nvPr/>
      </p:nvGrpSpPr>
      <p:grpSpPr>
        <a:xfrm>
          <a:off x="0" y="0"/>
          <a:ext cx="0" cy="0"/>
          <a:chOff x="0" y="0"/>
          <a:chExt cx="0" cy="0"/>
        </a:xfrm>
      </p:grpSpPr>
      <p:sp>
        <p:nvSpPr>
          <p:cNvPr id="483" name="Google Shape;483;g35cd71fbaba_0_2"/>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84" name="Google Shape;484;g35cd71fbaba_0_2"/>
          <p:cNvSpPr/>
          <p:nvPr/>
        </p:nvSpPr>
        <p:spPr>
          <a:xfrm flipH="1" rot="5400000">
            <a:off x="-1922594" y="1922669"/>
            <a:ext cx="6875700" cy="3030600"/>
          </a:xfrm>
          <a:prstGeom prst="rect">
            <a:avLst/>
          </a:prstGeom>
          <a:gradFill>
            <a:gsLst>
              <a:gs pos="0">
                <a:srgbClr val="000000"/>
              </a:gs>
              <a:gs pos="100000">
                <a:srgbClr val="B43512"/>
              </a:gs>
            </a:gsLst>
            <a:lin ang="18599929"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85" name="Google Shape;485;g35cd71fbaba_0_2"/>
          <p:cNvSpPr/>
          <p:nvPr/>
        </p:nvSpPr>
        <p:spPr>
          <a:xfrm rot="-5400000">
            <a:off x="-663300" y="3165171"/>
            <a:ext cx="4355700" cy="3029100"/>
          </a:xfrm>
          <a:prstGeom prst="rect">
            <a:avLst/>
          </a:prstGeom>
          <a:gradFill>
            <a:gsLst>
              <a:gs pos="0">
                <a:srgbClr val="E84C22">
                  <a:alpha val="49411"/>
                </a:srgbClr>
              </a:gs>
              <a:gs pos="100000">
                <a:srgbClr val="78230C">
                  <a:alpha val="0"/>
                </a:srgbClr>
              </a:gs>
            </a:gsLst>
            <a:lin ang="113999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86" name="Google Shape;486;g35cd71fbaba_0_2"/>
          <p:cNvSpPr/>
          <p:nvPr/>
        </p:nvSpPr>
        <p:spPr>
          <a:xfrm flipH="1" rot="-5400000">
            <a:off x="-1742847" y="2085750"/>
            <a:ext cx="6857700" cy="2686200"/>
          </a:xfrm>
          <a:prstGeom prst="rect">
            <a:avLst/>
          </a:prstGeom>
          <a:gradFill>
            <a:gsLst>
              <a:gs pos="0">
                <a:srgbClr val="000000">
                  <a:alpha val="58431"/>
                </a:srgbClr>
              </a:gs>
              <a:gs pos="69000">
                <a:srgbClr val="E84C22">
                  <a:alpha val="0"/>
                </a:srgbClr>
              </a:gs>
              <a:gs pos="100000">
                <a:srgbClr val="E84C22">
                  <a:alpha val="0"/>
                </a:srgbClr>
              </a:gs>
            </a:gsLst>
            <a:lin ang="1319991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87" name="Google Shape;487;g35cd71fbaba_0_2"/>
          <p:cNvSpPr/>
          <p:nvPr/>
        </p:nvSpPr>
        <p:spPr>
          <a:xfrm rot="6100492">
            <a:off x="-1166215" y="1715829"/>
            <a:ext cx="4811682" cy="3067113"/>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599929"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88" name="Google Shape;488;g35cd71fbaba_0_2"/>
          <p:cNvSpPr txBox="1"/>
          <p:nvPr/>
        </p:nvSpPr>
        <p:spPr>
          <a:xfrm>
            <a:off x="3317481" y="386882"/>
            <a:ext cx="49479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nl-NL" sz="2400" u="none" cap="none" strike="noStrike">
                <a:solidFill>
                  <a:schemeClr val="dk1"/>
                </a:solidFill>
                <a:latin typeface="Calibri"/>
                <a:ea typeface="Calibri"/>
                <a:cs typeface="Calibri"/>
                <a:sym typeface="Calibri"/>
              </a:rPr>
              <a:t>Hoe schrijf ik in voor een wedstrijd?</a:t>
            </a:r>
            <a:r>
              <a:rPr b="0" i="0" lang="nl-NL" sz="1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489" name="Google Shape;489;g35cd71fbaba_0_2"/>
          <p:cNvSpPr/>
          <p:nvPr/>
        </p:nvSpPr>
        <p:spPr>
          <a:xfrm>
            <a:off x="3267962" y="1455314"/>
            <a:ext cx="4731600" cy="677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0000"/>
              </a:buClr>
              <a:buSzPts val="2400"/>
              <a:buFont typeface="Calibri"/>
              <a:buNone/>
            </a:pPr>
            <a:r>
              <a:rPr b="1" i="0" lang="nl-NL" sz="2400" u="none" cap="none" strike="noStrike">
                <a:solidFill>
                  <a:srgbClr val="FF0000"/>
                </a:solidFill>
                <a:latin typeface="Calibri"/>
                <a:ea typeface="Calibri"/>
                <a:cs typeface="Calibri"/>
                <a:sym typeface="Calibri"/>
              </a:rPr>
              <a:t>STAP 4 </a:t>
            </a:r>
            <a:endParaRPr b="0" i="0" sz="1000" u="none" cap="none" strike="noStrike">
              <a:solidFill>
                <a:srgbClr val="FF0000"/>
              </a:solidFill>
              <a:latin typeface="Calibri"/>
              <a:ea typeface="Calibri"/>
              <a:cs typeface="Calibri"/>
              <a:sym typeface="Calibri"/>
            </a:endParaRPr>
          </a:p>
        </p:txBody>
      </p:sp>
      <p:sp>
        <p:nvSpPr>
          <p:cNvPr id="490" name="Google Shape;490;g35cd71fbaba_0_2"/>
          <p:cNvSpPr/>
          <p:nvPr/>
        </p:nvSpPr>
        <p:spPr>
          <a:xfrm>
            <a:off x="3267950" y="2442275"/>
            <a:ext cx="5756400" cy="3072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lang="nl-NL" sz="1800">
                <a:solidFill>
                  <a:schemeClr val="dk1"/>
                </a:solidFill>
                <a:latin typeface="Calibri"/>
                <a:ea typeface="Calibri"/>
                <a:cs typeface="Calibri"/>
                <a:sym typeface="Calibri"/>
              </a:rPr>
              <a:t>Je krijgt een per wedstrijd(/deel) een overzicht van de wedstrijdnummers waarvoor de zwemmer zich kan inschrijven</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p:txBody>
      </p:sp>
      <p:sp>
        <p:nvSpPr>
          <p:cNvPr id="491" name="Google Shape;491;g35cd71fbaba_0_2"/>
          <p:cNvSpPr txBox="1"/>
          <p:nvPr/>
        </p:nvSpPr>
        <p:spPr>
          <a:xfrm>
            <a:off x="142802" y="1519127"/>
            <a:ext cx="2770500" cy="3072000"/>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FF"/>
              </a:buClr>
              <a:buSzPts val="3200"/>
              <a:buFont typeface="Calibri"/>
              <a:buNone/>
            </a:pPr>
            <a:r>
              <a:rPr b="0" i="0" lang="nl-NL" sz="3200" u="none" cap="none" strike="noStrike">
                <a:solidFill>
                  <a:srgbClr val="FFFFFF"/>
                </a:solidFill>
                <a:latin typeface="Calibri"/>
                <a:ea typeface="Calibri"/>
                <a:cs typeface="Calibri"/>
                <a:sym typeface="Calibri"/>
              </a:rPr>
              <a:t>Inschrijf</a:t>
            </a:r>
            <a:endParaRPr b="0" i="0" sz="3200" u="none" cap="none" strike="noStrike">
              <a:solidFill>
                <a:srgbClr val="FFFFFF"/>
              </a:solidFill>
              <a:latin typeface="Calibri"/>
              <a:ea typeface="Calibri"/>
              <a:cs typeface="Calibri"/>
              <a:sym typeface="Calibri"/>
            </a:endParaRPr>
          </a:p>
          <a:p>
            <a:pPr indent="0" lvl="0" marL="0" marR="0" rtl="0" algn="l">
              <a:lnSpc>
                <a:spcPct val="90000"/>
              </a:lnSpc>
              <a:spcBef>
                <a:spcPts val="0"/>
              </a:spcBef>
              <a:spcAft>
                <a:spcPts val="0"/>
              </a:spcAft>
              <a:buClr>
                <a:srgbClr val="FFFFFF"/>
              </a:buClr>
              <a:buSzPts val="3200"/>
              <a:buFont typeface="Calibri"/>
              <a:buNone/>
            </a:pPr>
            <a:r>
              <a:rPr b="0" i="0" lang="nl-NL" sz="3200" u="none" cap="none" strike="noStrike">
                <a:solidFill>
                  <a:srgbClr val="FFFFFF"/>
                </a:solidFill>
                <a:latin typeface="Calibri"/>
                <a:ea typeface="Calibri"/>
                <a:cs typeface="Calibri"/>
                <a:sym typeface="Calibri"/>
              </a:rPr>
              <a:t>procedure </a:t>
            </a:r>
            <a:endParaRPr b="0" i="0" sz="3200" u="none" cap="none" strike="noStrike">
              <a:solidFill>
                <a:srgbClr val="FFFFFF"/>
              </a:solidFill>
              <a:latin typeface="Calibri"/>
              <a:ea typeface="Calibri"/>
              <a:cs typeface="Calibri"/>
              <a:sym typeface="Calibri"/>
            </a:endParaRPr>
          </a:p>
        </p:txBody>
      </p:sp>
      <p:pic>
        <p:nvPicPr>
          <p:cNvPr id="492" name="Google Shape;492;g35cd71fbaba_0_2"/>
          <p:cNvPicPr preferRelativeResize="0"/>
          <p:nvPr/>
        </p:nvPicPr>
        <p:blipFill>
          <a:blip r:embed="rId3">
            <a:alphaModFix/>
          </a:blip>
          <a:stretch>
            <a:fillRect/>
          </a:stretch>
        </p:blipFill>
        <p:spPr>
          <a:xfrm>
            <a:off x="3232888" y="3223725"/>
            <a:ext cx="5826525" cy="198941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7" name="Shape 497"/>
        <p:cNvGrpSpPr/>
        <p:nvPr/>
      </p:nvGrpSpPr>
      <p:grpSpPr>
        <a:xfrm>
          <a:off x="0" y="0"/>
          <a:ext cx="0" cy="0"/>
          <a:chOff x="0" y="0"/>
          <a:chExt cx="0" cy="0"/>
        </a:xfrm>
      </p:grpSpPr>
      <p:sp>
        <p:nvSpPr>
          <p:cNvPr id="498" name="Google Shape;498;p32"/>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9" name="Google Shape;499;p32"/>
          <p:cNvSpPr/>
          <p:nvPr/>
        </p:nvSpPr>
        <p:spPr>
          <a:xfrm flipH="1" rot="5400000">
            <a:off x="-1922632" y="1922631"/>
            <a:ext cx="6875818" cy="3030558"/>
          </a:xfrm>
          <a:prstGeom prst="rect">
            <a:avLst/>
          </a:prstGeom>
          <a:gradFill>
            <a:gsLst>
              <a:gs pos="0">
                <a:srgbClr val="000000"/>
              </a:gs>
              <a:gs pos="100000">
                <a:srgbClr val="B43512"/>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0" name="Google Shape;500;p32"/>
          <p:cNvSpPr/>
          <p:nvPr/>
        </p:nvSpPr>
        <p:spPr>
          <a:xfrm rot="-5400000">
            <a:off x="-663321" y="3165298"/>
            <a:ext cx="4355594" cy="3028952"/>
          </a:xfrm>
          <a:prstGeom prst="rect">
            <a:avLst/>
          </a:prstGeom>
          <a:gradFill>
            <a:gsLst>
              <a:gs pos="0">
                <a:srgbClr val="E84C22">
                  <a:alpha val="49411"/>
                </a:srgbClr>
              </a:gs>
              <a:gs pos="100000">
                <a:srgbClr val="78230C">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1" name="Google Shape;501;p32"/>
          <p:cNvSpPr/>
          <p:nvPr/>
        </p:nvSpPr>
        <p:spPr>
          <a:xfrm flipH="1" rot="-5400000">
            <a:off x="-1742858" y="2085760"/>
            <a:ext cx="6857572" cy="2686051"/>
          </a:xfrm>
          <a:prstGeom prst="rect">
            <a:avLst/>
          </a:prstGeom>
          <a:gradFill>
            <a:gsLst>
              <a:gs pos="0">
                <a:srgbClr val="000000">
                  <a:alpha val="58431"/>
                </a:srgbClr>
              </a:gs>
              <a:gs pos="69000">
                <a:srgbClr val="E84C22">
                  <a:alpha val="0"/>
                </a:srgbClr>
              </a:gs>
              <a:gs pos="100000">
                <a:srgbClr val="E84C2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2" name="Google Shape;502;p32"/>
          <p:cNvSpPr/>
          <p:nvPr/>
        </p:nvSpPr>
        <p:spPr>
          <a:xfrm rot="6097846">
            <a:off x="-1161554" y="1712395"/>
            <a:ext cx="4808302" cy="306650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3" name="Google Shape;503;p32"/>
          <p:cNvSpPr txBox="1"/>
          <p:nvPr/>
        </p:nvSpPr>
        <p:spPr>
          <a:xfrm>
            <a:off x="3317481" y="430014"/>
            <a:ext cx="4947981"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nl-NL" sz="2400" u="none" cap="none" strike="noStrike">
                <a:solidFill>
                  <a:schemeClr val="dk1"/>
                </a:solidFill>
                <a:latin typeface="Calibri"/>
                <a:ea typeface="Calibri"/>
                <a:cs typeface="Calibri"/>
                <a:sym typeface="Calibri"/>
              </a:rPr>
              <a:t>Startgelden:</a:t>
            </a:r>
            <a:endParaRPr b="0" i="0" sz="1800" u="none" cap="none" strike="noStrike">
              <a:solidFill>
                <a:schemeClr val="dk1"/>
              </a:solidFill>
              <a:latin typeface="Calibri"/>
              <a:ea typeface="Calibri"/>
              <a:cs typeface="Calibri"/>
              <a:sym typeface="Calibri"/>
            </a:endParaRPr>
          </a:p>
        </p:txBody>
      </p:sp>
      <p:sp>
        <p:nvSpPr>
          <p:cNvPr id="504" name="Google Shape;504;p32"/>
          <p:cNvSpPr/>
          <p:nvPr/>
        </p:nvSpPr>
        <p:spPr>
          <a:xfrm>
            <a:off x="3171754" y="1208465"/>
            <a:ext cx="5736737" cy="5078313"/>
          </a:xfrm>
          <a:prstGeom prst="rect">
            <a:avLst/>
          </a:prstGeom>
          <a:noFill/>
          <a:ln>
            <a:noFill/>
          </a:ln>
        </p:spPr>
        <p:txBody>
          <a:bodyPr anchorCtr="0" anchor="ctr"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1800"/>
              <a:buFont typeface="Noto Sans Symbols"/>
              <a:buChar char="∙"/>
            </a:pPr>
            <a:r>
              <a:rPr b="0" i="0" lang="nl-NL" sz="1800" u="none" cap="none" strike="noStrike">
                <a:solidFill>
                  <a:schemeClr val="dk1"/>
                </a:solidFill>
                <a:latin typeface="Calibri"/>
                <a:ea typeface="Calibri"/>
                <a:cs typeface="Calibri"/>
                <a:sym typeface="Calibri"/>
              </a:rPr>
              <a:t>Startgeld per start wordt doorgerekend voor alle competitiezwemmers. </a:t>
            </a:r>
            <a:br>
              <a:rPr b="0" i="0" lang="nl-NL" sz="1800" u="none" cap="none" strike="noStrike">
                <a:solidFill>
                  <a:schemeClr val="dk1"/>
                </a:solidFill>
                <a:latin typeface="Calibri"/>
                <a:ea typeface="Calibri"/>
                <a:cs typeface="Calibri"/>
                <a:sym typeface="Calibri"/>
              </a:rPr>
            </a:br>
            <a:endParaRPr b="0" i="0" sz="1800" u="none" cap="none" strike="noStrike">
              <a:solidFill>
                <a:schemeClr val="dk1"/>
              </a:solidFill>
              <a:latin typeface="Calibri"/>
              <a:ea typeface="Calibri"/>
              <a:cs typeface="Calibri"/>
              <a:sym typeface="Calibri"/>
            </a:endParaRPr>
          </a:p>
          <a:p>
            <a:pPr indent="-342900" lvl="0" marL="342900" marR="0" rtl="0" algn="just">
              <a:lnSpc>
                <a:spcPct val="100000"/>
              </a:lnSpc>
              <a:spcBef>
                <a:spcPts val="0"/>
              </a:spcBef>
              <a:spcAft>
                <a:spcPts val="0"/>
              </a:spcAft>
              <a:buClr>
                <a:schemeClr val="dk1"/>
              </a:buClr>
              <a:buSzPts val="1800"/>
              <a:buFont typeface="Noto Sans Symbols"/>
              <a:buChar char="∙"/>
            </a:pPr>
            <a:r>
              <a:rPr b="0" i="0" lang="nl-NL" sz="1800" u="none" cap="none" strike="noStrike">
                <a:solidFill>
                  <a:schemeClr val="dk1"/>
                </a:solidFill>
                <a:latin typeface="Calibri"/>
                <a:ea typeface="Calibri"/>
                <a:cs typeface="Calibri"/>
                <a:sym typeface="Calibri"/>
              </a:rPr>
              <a:t>Afrekening gebeurd 3 keer per jaar; in de loop van december, april en augustus/september. </a:t>
            </a:r>
            <a:endParaRPr b="0" i="0" sz="1400" u="none" cap="none" strike="noStrike">
              <a:solidFill>
                <a:srgbClr val="000000"/>
              </a:solidFill>
              <a:latin typeface="Arial"/>
              <a:ea typeface="Arial"/>
              <a:cs typeface="Arial"/>
              <a:sym typeface="Arial"/>
            </a:endParaRPr>
          </a:p>
          <a:p>
            <a:pPr indent="-228600" lvl="0" marL="342900" marR="0" rtl="0" algn="just">
              <a:lnSpc>
                <a:spcPct val="100000"/>
              </a:lnSpc>
              <a:spcBef>
                <a:spcPts val="0"/>
              </a:spcBef>
              <a:spcAft>
                <a:spcPts val="0"/>
              </a:spcAft>
              <a:buClr>
                <a:schemeClr val="dk1"/>
              </a:buClr>
              <a:buSzPts val="1800"/>
              <a:buFont typeface="Noto Sans Symbols"/>
              <a:buNone/>
            </a:pPr>
            <a:r>
              <a:t/>
            </a:r>
            <a:endParaRPr b="0" i="0" sz="1800" u="none" cap="none" strike="noStrike">
              <a:solidFill>
                <a:schemeClr val="dk1"/>
              </a:solidFill>
              <a:latin typeface="Calibri"/>
              <a:ea typeface="Calibri"/>
              <a:cs typeface="Calibri"/>
              <a:sym typeface="Calibri"/>
            </a:endParaRPr>
          </a:p>
          <a:p>
            <a:pPr indent="-342900" lvl="0" marL="342900" marR="0" rtl="0" algn="just">
              <a:lnSpc>
                <a:spcPct val="100000"/>
              </a:lnSpc>
              <a:spcBef>
                <a:spcPts val="0"/>
              </a:spcBef>
              <a:spcAft>
                <a:spcPts val="0"/>
              </a:spcAft>
              <a:buClr>
                <a:schemeClr val="dk1"/>
              </a:buClr>
              <a:buSzPts val="1800"/>
              <a:buFont typeface="Noto Sans Symbols"/>
              <a:buChar char="∙"/>
            </a:pPr>
            <a:r>
              <a:rPr b="0" i="0" lang="nl-NL" sz="1800" u="none" cap="none" strike="noStrike">
                <a:solidFill>
                  <a:schemeClr val="dk1"/>
                </a:solidFill>
                <a:latin typeface="Calibri"/>
                <a:ea typeface="Calibri"/>
                <a:cs typeface="Calibri"/>
                <a:sym typeface="Calibri"/>
              </a:rPr>
              <a:t>Startgelden voor aflossingsploegen blijven door de club betaald.</a:t>
            </a:r>
            <a:endParaRPr b="0" i="0" sz="1400" u="none" cap="none" strike="noStrike">
              <a:solidFill>
                <a:srgbClr val="000000"/>
              </a:solidFill>
              <a:latin typeface="Arial"/>
              <a:ea typeface="Arial"/>
              <a:cs typeface="Arial"/>
              <a:sym typeface="Arial"/>
            </a:endParaRPr>
          </a:p>
          <a:p>
            <a:pPr indent="-228600" lvl="0" marL="342900" marR="0" rtl="0" algn="just">
              <a:lnSpc>
                <a:spcPct val="100000"/>
              </a:lnSpc>
              <a:spcBef>
                <a:spcPts val="0"/>
              </a:spcBef>
              <a:spcAft>
                <a:spcPts val="0"/>
              </a:spcAft>
              <a:buClr>
                <a:schemeClr val="dk1"/>
              </a:buClr>
              <a:buSzPts val="1800"/>
              <a:buFont typeface="Noto Sans Symbols"/>
              <a:buNone/>
            </a:pPr>
            <a:r>
              <a:t/>
            </a:r>
            <a:endParaRPr b="0" i="0" sz="1800" u="none" cap="none" strike="noStrike">
              <a:solidFill>
                <a:schemeClr val="dk1"/>
              </a:solidFill>
              <a:latin typeface="Calibri"/>
              <a:ea typeface="Calibri"/>
              <a:cs typeface="Calibri"/>
              <a:sym typeface="Calibri"/>
            </a:endParaRPr>
          </a:p>
          <a:p>
            <a:pPr indent="-342900" lvl="0" marL="342900" marR="0" rtl="0" algn="just">
              <a:lnSpc>
                <a:spcPct val="100000"/>
              </a:lnSpc>
              <a:spcBef>
                <a:spcPts val="0"/>
              </a:spcBef>
              <a:spcAft>
                <a:spcPts val="0"/>
              </a:spcAft>
              <a:buClr>
                <a:schemeClr val="dk1"/>
              </a:buClr>
              <a:buSzPts val="1800"/>
              <a:buFont typeface="Noto Sans Symbols"/>
              <a:buChar char="∙"/>
            </a:pPr>
            <a:r>
              <a:rPr b="0" i="0" lang="nl-NL" sz="1800" u="none" cap="none" strike="noStrike">
                <a:solidFill>
                  <a:schemeClr val="dk1"/>
                </a:solidFill>
                <a:latin typeface="Calibri"/>
                <a:ea typeface="Calibri"/>
                <a:cs typeface="Calibri"/>
                <a:sym typeface="Calibri"/>
              </a:rPr>
              <a:t>Na definitieve inschrijving, moet het startgeld altijd betaald worden, ook al wordt er, om welke reden dan ook, niet gestart. </a:t>
            </a:r>
            <a:endParaRPr b="0" i="0" sz="1400" u="none" cap="none" strike="noStrike">
              <a:solidFill>
                <a:srgbClr val="000000"/>
              </a:solidFill>
              <a:latin typeface="Arial"/>
              <a:ea typeface="Arial"/>
              <a:cs typeface="Arial"/>
              <a:sym typeface="Arial"/>
            </a:endParaRPr>
          </a:p>
          <a:p>
            <a:pPr indent="-228600" lvl="0" marL="342900" marR="0" rtl="0" algn="just">
              <a:lnSpc>
                <a:spcPct val="100000"/>
              </a:lnSpc>
              <a:spcBef>
                <a:spcPts val="0"/>
              </a:spcBef>
              <a:spcAft>
                <a:spcPts val="0"/>
              </a:spcAft>
              <a:buClr>
                <a:schemeClr val="dk1"/>
              </a:buClr>
              <a:buSzPts val="1800"/>
              <a:buFont typeface="Noto Sans Symbols"/>
              <a:buNone/>
            </a:pPr>
            <a:r>
              <a:t/>
            </a:r>
            <a:endParaRPr b="0" i="0" sz="1800" u="none" cap="none" strike="noStrike">
              <a:solidFill>
                <a:schemeClr val="dk1"/>
              </a:solidFill>
              <a:latin typeface="Calibri"/>
              <a:ea typeface="Calibri"/>
              <a:cs typeface="Calibri"/>
              <a:sym typeface="Calibri"/>
            </a:endParaRPr>
          </a:p>
          <a:p>
            <a:pPr indent="-342900" lvl="0" marL="342900" marR="0" rtl="0" algn="just">
              <a:lnSpc>
                <a:spcPct val="100000"/>
              </a:lnSpc>
              <a:spcBef>
                <a:spcPts val="0"/>
              </a:spcBef>
              <a:spcAft>
                <a:spcPts val="0"/>
              </a:spcAft>
              <a:buClr>
                <a:schemeClr val="dk1"/>
              </a:buClr>
              <a:buSzPts val="1800"/>
              <a:buFont typeface="Noto Sans Symbols"/>
              <a:buChar char="∙"/>
            </a:pPr>
            <a:r>
              <a:rPr b="0" i="0" lang="nl-NL" sz="1800" u="none" cap="none" strike="noStrike">
                <a:solidFill>
                  <a:schemeClr val="dk1"/>
                </a:solidFill>
                <a:latin typeface="Calibri"/>
                <a:ea typeface="Calibri"/>
                <a:cs typeface="Calibri"/>
                <a:sym typeface="Calibri"/>
              </a:rPr>
              <a:t>Op sommige wedstrijden kan het niet starten ook nog een bijkomende boete als gevolg hebben. Deze wordt ook doorgerekend bij de afrekening van de startgelden, tenzij het niet starten een beslissing is van de sportieve cel. </a:t>
            </a:r>
            <a:endParaRPr b="0" i="0" sz="1800" u="none" cap="none" strike="noStrike">
              <a:solidFill>
                <a:schemeClr val="dk1"/>
              </a:solidFill>
              <a:latin typeface="Calibri"/>
              <a:ea typeface="Calibri"/>
              <a:cs typeface="Calibri"/>
              <a:sym typeface="Calibri"/>
            </a:endParaRPr>
          </a:p>
        </p:txBody>
      </p:sp>
      <p:sp>
        <p:nvSpPr>
          <p:cNvPr id="505" name="Google Shape;505;p32"/>
          <p:cNvSpPr txBox="1"/>
          <p:nvPr/>
        </p:nvSpPr>
        <p:spPr>
          <a:xfrm>
            <a:off x="142802" y="1519127"/>
            <a:ext cx="2770519" cy="3071906"/>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FF"/>
              </a:buClr>
              <a:buSzPts val="3200"/>
              <a:buFont typeface="Calibri"/>
              <a:buNone/>
            </a:pPr>
            <a:r>
              <a:rPr b="0" i="0" lang="nl-NL" sz="3200" u="none" cap="none" strike="noStrike">
                <a:solidFill>
                  <a:srgbClr val="FFFFFF"/>
                </a:solidFill>
                <a:latin typeface="Calibri"/>
                <a:ea typeface="Calibri"/>
                <a:cs typeface="Calibri"/>
                <a:sym typeface="Calibri"/>
              </a:rPr>
              <a:t>Inschrijf-procedure </a:t>
            </a:r>
            <a:endParaRPr b="0" i="0" sz="3200" u="none" cap="none" strike="noStrike">
              <a:solidFill>
                <a:srgbClr val="FFFFFF"/>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0" name="Shape 510"/>
        <p:cNvGrpSpPr/>
        <p:nvPr/>
      </p:nvGrpSpPr>
      <p:grpSpPr>
        <a:xfrm>
          <a:off x="0" y="0"/>
          <a:ext cx="0" cy="0"/>
          <a:chOff x="0" y="0"/>
          <a:chExt cx="0" cy="0"/>
        </a:xfrm>
      </p:grpSpPr>
      <p:sp>
        <p:nvSpPr>
          <p:cNvPr id="511" name="Google Shape;511;p33"/>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2" name="Google Shape;512;p33"/>
          <p:cNvSpPr/>
          <p:nvPr/>
        </p:nvSpPr>
        <p:spPr>
          <a:xfrm flipH="1" rot="5400000">
            <a:off x="-1922632" y="1922631"/>
            <a:ext cx="6875818" cy="3030558"/>
          </a:xfrm>
          <a:prstGeom prst="rect">
            <a:avLst/>
          </a:prstGeom>
          <a:gradFill>
            <a:gsLst>
              <a:gs pos="0">
                <a:srgbClr val="000000"/>
              </a:gs>
              <a:gs pos="100000">
                <a:srgbClr val="B43512"/>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3" name="Google Shape;513;p33"/>
          <p:cNvSpPr/>
          <p:nvPr/>
        </p:nvSpPr>
        <p:spPr>
          <a:xfrm rot="-5400000">
            <a:off x="-663321" y="3165298"/>
            <a:ext cx="4355594" cy="3028952"/>
          </a:xfrm>
          <a:prstGeom prst="rect">
            <a:avLst/>
          </a:prstGeom>
          <a:gradFill>
            <a:gsLst>
              <a:gs pos="0">
                <a:srgbClr val="E84C22">
                  <a:alpha val="49411"/>
                </a:srgbClr>
              </a:gs>
              <a:gs pos="100000">
                <a:srgbClr val="78230C">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4" name="Google Shape;514;p33"/>
          <p:cNvSpPr/>
          <p:nvPr/>
        </p:nvSpPr>
        <p:spPr>
          <a:xfrm flipH="1" rot="-5400000">
            <a:off x="-1742858" y="2085760"/>
            <a:ext cx="6857572" cy="2686051"/>
          </a:xfrm>
          <a:prstGeom prst="rect">
            <a:avLst/>
          </a:prstGeom>
          <a:gradFill>
            <a:gsLst>
              <a:gs pos="0">
                <a:srgbClr val="000000">
                  <a:alpha val="58431"/>
                </a:srgbClr>
              </a:gs>
              <a:gs pos="69000">
                <a:srgbClr val="E84C22">
                  <a:alpha val="0"/>
                </a:srgbClr>
              </a:gs>
              <a:gs pos="100000">
                <a:srgbClr val="E84C2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5" name="Google Shape;515;p33"/>
          <p:cNvSpPr/>
          <p:nvPr/>
        </p:nvSpPr>
        <p:spPr>
          <a:xfrm rot="6097846">
            <a:off x="-1161554" y="1712395"/>
            <a:ext cx="4808302" cy="306650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6" name="Google Shape;516;p33"/>
          <p:cNvSpPr txBox="1"/>
          <p:nvPr>
            <p:ph type="title"/>
          </p:nvPr>
        </p:nvSpPr>
        <p:spPr>
          <a:xfrm>
            <a:off x="142802" y="1851638"/>
            <a:ext cx="2770519" cy="3071906"/>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FFFFFF"/>
              </a:buClr>
              <a:buSzPts val="4400"/>
              <a:buFont typeface="Calibri"/>
              <a:buNone/>
            </a:pPr>
            <a:r>
              <a:rPr lang="nl-NL">
                <a:solidFill>
                  <a:srgbClr val="FFFFFF"/>
                </a:solidFill>
                <a:latin typeface="Calibri"/>
                <a:ea typeface="Calibri"/>
                <a:cs typeface="Calibri"/>
                <a:sym typeface="Calibri"/>
              </a:rPr>
              <a:t>Club Kledij</a:t>
            </a:r>
            <a:endParaRPr sz="3200">
              <a:solidFill>
                <a:srgbClr val="FFFFFF"/>
              </a:solidFill>
              <a:latin typeface="Calibri"/>
              <a:ea typeface="Calibri"/>
              <a:cs typeface="Calibri"/>
              <a:sym typeface="Calibri"/>
            </a:endParaRPr>
          </a:p>
        </p:txBody>
      </p:sp>
      <p:pic>
        <p:nvPicPr>
          <p:cNvPr id="517" name="Google Shape;517;p33"/>
          <p:cNvPicPr preferRelativeResize="0"/>
          <p:nvPr/>
        </p:nvPicPr>
        <p:blipFill rotWithShape="1">
          <a:blip r:embed="rId3">
            <a:alphaModFix/>
          </a:blip>
          <a:srcRect b="0" l="0" r="0" t="0"/>
          <a:stretch/>
        </p:blipFill>
        <p:spPr>
          <a:xfrm>
            <a:off x="4068335" y="3894457"/>
            <a:ext cx="1483581" cy="1868605"/>
          </a:xfrm>
          <a:prstGeom prst="rect">
            <a:avLst/>
          </a:prstGeom>
          <a:noFill/>
          <a:ln>
            <a:noFill/>
          </a:ln>
        </p:spPr>
      </p:pic>
      <p:pic>
        <p:nvPicPr>
          <p:cNvPr id="518" name="Google Shape;518;p33"/>
          <p:cNvPicPr preferRelativeResize="0"/>
          <p:nvPr/>
        </p:nvPicPr>
        <p:blipFill rotWithShape="1">
          <a:blip r:embed="rId4">
            <a:alphaModFix/>
          </a:blip>
          <a:srcRect b="0" l="0" r="0" t="0"/>
          <a:stretch/>
        </p:blipFill>
        <p:spPr>
          <a:xfrm>
            <a:off x="3418849" y="888021"/>
            <a:ext cx="2782552" cy="3006436"/>
          </a:xfrm>
          <a:prstGeom prst="rect">
            <a:avLst/>
          </a:prstGeom>
          <a:noFill/>
          <a:ln>
            <a:noFill/>
          </a:ln>
        </p:spPr>
      </p:pic>
      <p:pic>
        <p:nvPicPr>
          <p:cNvPr id="519" name="Google Shape;519;p33"/>
          <p:cNvPicPr preferRelativeResize="0"/>
          <p:nvPr/>
        </p:nvPicPr>
        <p:blipFill rotWithShape="1">
          <a:blip r:embed="rId5">
            <a:alphaModFix/>
          </a:blip>
          <a:srcRect b="0" l="0" r="0" t="0"/>
          <a:stretch/>
        </p:blipFill>
        <p:spPr>
          <a:xfrm>
            <a:off x="6129901" y="888021"/>
            <a:ext cx="2854486" cy="3006436"/>
          </a:xfrm>
          <a:prstGeom prst="rect">
            <a:avLst/>
          </a:prstGeom>
          <a:noFill/>
          <a:ln>
            <a:noFill/>
          </a:ln>
        </p:spPr>
      </p:pic>
      <p:pic>
        <p:nvPicPr>
          <p:cNvPr descr="Afbeelding met logo, Graphics, Lettertype, tekst&#10;&#10;Automatisch gegenereerde beschrijving" id="520" name="Google Shape;520;p33"/>
          <p:cNvPicPr preferRelativeResize="0"/>
          <p:nvPr/>
        </p:nvPicPr>
        <p:blipFill rotWithShape="1">
          <a:blip r:embed="rId6">
            <a:alphaModFix/>
          </a:blip>
          <a:srcRect b="0" l="0" r="0" t="0"/>
          <a:stretch/>
        </p:blipFill>
        <p:spPr>
          <a:xfrm>
            <a:off x="6368616" y="3888784"/>
            <a:ext cx="2362670" cy="178672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7"/>
                                        </p:tgtEl>
                                        <p:attrNameLst>
                                          <p:attrName>style.visibility</p:attrName>
                                        </p:attrNameLst>
                                      </p:cBhvr>
                                      <p:to>
                                        <p:strVal val="visible"/>
                                      </p:to>
                                    </p:set>
                                    <p:animEffect filter="fade" transition="in">
                                      <p:cBhvr>
                                        <p:cTn dur="500"/>
                                        <p:tgtEl>
                                          <p:spTgt spid="517"/>
                                        </p:tgtEl>
                                      </p:cBhvr>
                                    </p:animEffect>
                                  </p:childTnLst>
                                </p:cTn>
                              </p:par>
                              <p:par>
                                <p:cTn fill="hold" nodeType="withEffect" presetClass="entr" presetID="10" presetSubtype="0">
                                  <p:stCondLst>
                                    <p:cond delay="0"/>
                                  </p:stCondLst>
                                  <p:childTnLst>
                                    <p:set>
                                      <p:cBhvr>
                                        <p:cTn dur="1" fill="hold">
                                          <p:stCondLst>
                                            <p:cond delay="0"/>
                                          </p:stCondLst>
                                        </p:cTn>
                                        <p:tgtEl>
                                          <p:spTgt spid="518"/>
                                        </p:tgtEl>
                                        <p:attrNameLst>
                                          <p:attrName>style.visibility</p:attrName>
                                        </p:attrNameLst>
                                      </p:cBhvr>
                                      <p:to>
                                        <p:strVal val="visible"/>
                                      </p:to>
                                    </p:set>
                                    <p:animEffect filter="fade" transition="in">
                                      <p:cBhvr>
                                        <p:cTn dur="500"/>
                                        <p:tgtEl>
                                          <p:spTgt spid="518"/>
                                        </p:tgtEl>
                                      </p:cBhvr>
                                    </p:animEffect>
                                  </p:childTnLst>
                                </p:cTn>
                              </p:par>
                              <p:par>
                                <p:cTn fill="hold" nodeType="withEffect" presetClass="entr" presetID="10" presetSubtype="0">
                                  <p:stCondLst>
                                    <p:cond delay="0"/>
                                  </p:stCondLst>
                                  <p:childTnLst>
                                    <p:set>
                                      <p:cBhvr>
                                        <p:cTn dur="1" fill="hold">
                                          <p:stCondLst>
                                            <p:cond delay="0"/>
                                          </p:stCondLst>
                                        </p:cTn>
                                        <p:tgtEl>
                                          <p:spTgt spid="519"/>
                                        </p:tgtEl>
                                        <p:attrNameLst>
                                          <p:attrName>style.visibility</p:attrName>
                                        </p:attrNameLst>
                                      </p:cBhvr>
                                      <p:to>
                                        <p:strVal val="visible"/>
                                      </p:to>
                                    </p:set>
                                    <p:animEffect filter="fade" transition="in">
                                      <p:cBhvr>
                                        <p:cTn dur="500"/>
                                        <p:tgtEl>
                                          <p:spTgt spid="519"/>
                                        </p:tgtEl>
                                      </p:cBhvr>
                                    </p:animEffect>
                                  </p:childTnLst>
                                </p:cTn>
                              </p:par>
                              <p:par>
                                <p:cTn fill="hold" nodeType="withEffect" presetClass="entr" presetID="1" presetSubtype="0">
                                  <p:stCondLst>
                                    <p:cond delay="0"/>
                                  </p:stCondLst>
                                  <p:childTnLst>
                                    <p:set>
                                      <p:cBhvr>
                                        <p:cTn dur="1" fill="hold">
                                          <p:stCondLst>
                                            <p:cond delay="0"/>
                                          </p:stCondLst>
                                        </p:cTn>
                                        <p:tgtEl>
                                          <p:spTgt spid="5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25" name="Shape 525"/>
        <p:cNvGrpSpPr/>
        <p:nvPr/>
      </p:nvGrpSpPr>
      <p:grpSpPr>
        <a:xfrm>
          <a:off x="0" y="0"/>
          <a:ext cx="0" cy="0"/>
          <a:chOff x="0" y="0"/>
          <a:chExt cx="0" cy="0"/>
        </a:xfrm>
      </p:grpSpPr>
      <p:sp>
        <p:nvSpPr>
          <p:cNvPr id="526" name="Google Shape;526;p34"/>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7" name="Google Shape;527;p34"/>
          <p:cNvSpPr/>
          <p:nvPr/>
        </p:nvSpPr>
        <p:spPr>
          <a:xfrm flipH="1" rot="5400000">
            <a:off x="-1922632" y="1922631"/>
            <a:ext cx="6875818" cy="3030558"/>
          </a:xfrm>
          <a:prstGeom prst="rect">
            <a:avLst/>
          </a:prstGeom>
          <a:gradFill>
            <a:gsLst>
              <a:gs pos="0">
                <a:srgbClr val="000000"/>
              </a:gs>
              <a:gs pos="100000">
                <a:srgbClr val="B43512"/>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8" name="Google Shape;528;p34"/>
          <p:cNvSpPr/>
          <p:nvPr/>
        </p:nvSpPr>
        <p:spPr>
          <a:xfrm rot="-5400000">
            <a:off x="-663321" y="3165298"/>
            <a:ext cx="4355594" cy="3028952"/>
          </a:xfrm>
          <a:prstGeom prst="rect">
            <a:avLst/>
          </a:prstGeom>
          <a:gradFill>
            <a:gsLst>
              <a:gs pos="0">
                <a:srgbClr val="E84C22">
                  <a:alpha val="49411"/>
                </a:srgbClr>
              </a:gs>
              <a:gs pos="100000">
                <a:srgbClr val="78230C">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9" name="Google Shape;529;p34"/>
          <p:cNvSpPr/>
          <p:nvPr/>
        </p:nvSpPr>
        <p:spPr>
          <a:xfrm flipH="1" rot="-5400000">
            <a:off x="-1742858" y="2085760"/>
            <a:ext cx="6857572" cy="2686051"/>
          </a:xfrm>
          <a:prstGeom prst="rect">
            <a:avLst/>
          </a:prstGeom>
          <a:gradFill>
            <a:gsLst>
              <a:gs pos="0">
                <a:srgbClr val="000000">
                  <a:alpha val="58431"/>
                </a:srgbClr>
              </a:gs>
              <a:gs pos="69000">
                <a:srgbClr val="E84C22">
                  <a:alpha val="0"/>
                </a:srgbClr>
              </a:gs>
              <a:gs pos="100000">
                <a:srgbClr val="E84C2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0" name="Google Shape;530;p34"/>
          <p:cNvSpPr/>
          <p:nvPr/>
        </p:nvSpPr>
        <p:spPr>
          <a:xfrm rot="6097846">
            <a:off x="-1161554" y="1712395"/>
            <a:ext cx="4808302" cy="306650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1" name="Google Shape;531;p34"/>
          <p:cNvSpPr txBox="1"/>
          <p:nvPr/>
        </p:nvSpPr>
        <p:spPr>
          <a:xfrm>
            <a:off x="3113422" y="828049"/>
            <a:ext cx="5925134" cy="529375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2000"/>
              <a:buFont typeface="Arial"/>
              <a:buChar char="•"/>
            </a:pPr>
            <a:r>
              <a:rPr b="0" i="0" lang="nl-NL" sz="2000" u="none" cap="none" strike="noStrike">
                <a:solidFill>
                  <a:schemeClr val="dk1"/>
                </a:solidFill>
                <a:latin typeface="Calibri"/>
                <a:ea typeface="Calibri"/>
                <a:cs typeface="Calibri"/>
                <a:sym typeface="Calibri"/>
              </a:rPr>
              <a:t>Passen is mogelijk bij Sport Lauwers.</a:t>
            </a:r>
            <a:endParaRPr b="0" i="0" sz="1400" u="none" cap="none" strike="noStrike">
              <a:solidFill>
                <a:srgbClr val="000000"/>
              </a:solidFill>
              <a:latin typeface="Arial"/>
              <a:ea typeface="Arial"/>
              <a:cs typeface="Arial"/>
              <a:sym typeface="Arial"/>
            </a:endParaRPr>
          </a:p>
          <a:p>
            <a:pPr indent="-158750" lvl="0" marL="28575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2000"/>
              <a:buFont typeface="Arial"/>
              <a:buChar char="•"/>
            </a:pPr>
            <a:r>
              <a:rPr b="0" i="0" lang="nl-NL" sz="2000" u="none" cap="none" strike="noStrike">
                <a:solidFill>
                  <a:schemeClr val="dk1"/>
                </a:solidFill>
                <a:latin typeface="Calibri"/>
                <a:ea typeface="Calibri"/>
                <a:cs typeface="Calibri"/>
                <a:sym typeface="Calibri"/>
              </a:rPr>
              <a:t>Bestellen is altijd via de website van Sport Lauwers: </a:t>
            </a:r>
            <a:r>
              <a:rPr b="0" i="0" lang="nl-NL" sz="2000" u="sng" cap="none" strike="noStrike">
                <a:solidFill>
                  <a:schemeClr val="dk1"/>
                </a:solidFill>
                <a:latin typeface="Calibri"/>
                <a:ea typeface="Calibri"/>
                <a:cs typeface="Calibri"/>
                <a:sym typeface="Calibri"/>
                <a:hlinkClick r:id="rId3">
                  <a:extLst>
                    <a:ext uri="{A12FA001-AC4F-418D-AE19-62706E023703}">
                      <ahyp:hlinkClr val="tx"/>
                    </a:ext>
                  </a:extLst>
                </a:hlinkClick>
              </a:rPr>
              <a:t>https://www.sportlauwers.shop</a:t>
            </a:r>
            <a:endParaRPr b="0" i="0" sz="2000" u="none" cap="none" strike="noStrike">
              <a:solidFill>
                <a:schemeClr val="dk1"/>
              </a:solidFill>
              <a:latin typeface="Calibri"/>
              <a:ea typeface="Calibri"/>
              <a:cs typeface="Calibri"/>
              <a:sym typeface="Calibri"/>
            </a:endParaRPr>
          </a:p>
          <a:p>
            <a:pPr indent="-158750" lvl="0" marL="28575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2000"/>
              <a:buFont typeface="Arial"/>
              <a:buChar char="•"/>
            </a:pPr>
            <a:r>
              <a:rPr b="0" i="0" lang="nl-NL" sz="2000" u="none" cap="none" strike="noStrike">
                <a:solidFill>
                  <a:schemeClr val="dk1"/>
                </a:solidFill>
                <a:latin typeface="Calibri"/>
                <a:ea typeface="Calibri"/>
                <a:cs typeface="Calibri"/>
                <a:sym typeface="Calibri"/>
              </a:rPr>
              <a:t>Afhalen in de winkel van Sport Lauwers.</a:t>
            </a:r>
            <a:endParaRPr b="0" i="0" sz="1400" u="none" cap="none" strike="noStrike">
              <a:solidFill>
                <a:srgbClr val="000000"/>
              </a:solidFill>
              <a:latin typeface="Arial"/>
              <a:ea typeface="Arial"/>
              <a:cs typeface="Arial"/>
              <a:sym typeface="Arial"/>
            </a:endParaRPr>
          </a:p>
          <a:p>
            <a:pPr indent="-158750" lvl="0" marL="28575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2000"/>
              <a:buFont typeface="Arial"/>
              <a:buChar char="•"/>
            </a:pPr>
            <a:r>
              <a:rPr b="0" i="0" lang="nl-NL" sz="2000" u="none" cap="none" strike="noStrike">
                <a:solidFill>
                  <a:schemeClr val="dk1"/>
                </a:solidFill>
                <a:latin typeface="Calibri"/>
                <a:ea typeface="Calibri"/>
                <a:cs typeface="Calibri"/>
                <a:sym typeface="Calibri"/>
              </a:rPr>
              <a:t>T-shirts/Polo’s/Jassen kunnen/mogen </a:t>
            </a:r>
            <a:r>
              <a:rPr b="0" i="0" lang="nl-NL" sz="2000" u="sng" cap="none" strike="noStrike">
                <a:solidFill>
                  <a:schemeClr val="dk1"/>
                </a:solidFill>
                <a:latin typeface="Calibri"/>
                <a:ea typeface="Calibri"/>
                <a:cs typeface="Calibri"/>
                <a:sym typeface="Calibri"/>
              </a:rPr>
              <a:t>enkel</a:t>
            </a:r>
            <a:r>
              <a:rPr b="0" i="0" lang="nl-NL" sz="2000" u="none" cap="none" strike="noStrike">
                <a:solidFill>
                  <a:schemeClr val="dk1"/>
                </a:solidFill>
                <a:latin typeface="Calibri"/>
                <a:ea typeface="Calibri"/>
                <a:cs typeface="Calibri"/>
                <a:sym typeface="Calibri"/>
              </a:rPr>
              <a:t> via Sport Lauwers gepersonaliseerd worden met je voornaam, je betaald hiervoor een meerprijs (3,50€)</a:t>
            </a:r>
            <a:endParaRPr b="0" i="0" sz="1400" u="none" cap="none" strike="noStrike">
              <a:solidFill>
                <a:srgbClr val="000000"/>
              </a:solidFill>
              <a:latin typeface="Arial"/>
              <a:ea typeface="Arial"/>
              <a:cs typeface="Arial"/>
              <a:sym typeface="Arial"/>
            </a:endParaRPr>
          </a:p>
          <a:p>
            <a:pPr indent="-158750" lvl="0" marL="28575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2000"/>
              <a:buFont typeface="Arial"/>
              <a:buChar char="•"/>
            </a:pPr>
            <a:r>
              <a:rPr b="0" i="0" lang="nl-NL" sz="2000" u="none" cap="none" strike="noStrike">
                <a:solidFill>
                  <a:schemeClr val="dk1"/>
                </a:solidFill>
                <a:latin typeface="Calibri"/>
                <a:ea typeface="Calibri"/>
                <a:cs typeface="Calibri"/>
                <a:sym typeface="Calibri"/>
              </a:rPr>
              <a:t>Badmutsen via Jodie en Christiane te verkrijgen. </a:t>
            </a:r>
            <a:br>
              <a:rPr b="0" i="0" lang="nl-NL" sz="2000" u="none" cap="none" strike="noStrike">
                <a:solidFill>
                  <a:schemeClr val="dk1"/>
                </a:solidFill>
                <a:latin typeface="Calibri"/>
                <a:ea typeface="Calibri"/>
                <a:cs typeface="Calibri"/>
                <a:sym typeface="Calibri"/>
              </a:rPr>
            </a:br>
            <a:r>
              <a:rPr b="0" i="0" lang="nl-NL" sz="2000" u="none" cap="none" strike="noStrike">
                <a:solidFill>
                  <a:schemeClr val="dk1"/>
                </a:solidFill>
                <a:latin typeface="Calibri"/>
                <a:ea typeface="Calibri"/>
                <a:cs typeface="Calibri"/>
                <a:sym typeface="Calibri"/>
              </a:rPr>
              <a:t>1</a:t>
            </a:r>
            <a:r>
              <a:rPr b="0" baseline="30000" i="0" lang="nl-NL" sz="2000" u="none" cap="none" strike="noStrike">
                <a:solidFill>
                  <a:schemeClr val="dk1"/>
                </a:solidFill>
                <a:latin typeface="Calibri"/>
                <a:ea typeface="Calibri"/>
                <a:cs typeface="Calibri"/>
                <a:sym typeface="Calibri"/>
              </a:rPr>
              <a:t>e</a:t>
            </a:r>
            <a:r>
              <a:rPr b="0" i="0" lang="nl-NL" sz="2000" u="none" cap="none" strike="noStrike">
                <a:solidFill>
                  <a:schemeClr val="dk1"/>
                </a:solidFill>
                <a:latin typeface="Calibri"/>
                <a:ea typeface="Calibri"/>
                <a:cs typeface="Calibri"/>
                <a:sym typeface="Calibri"/>
              </a:rPr>
              <a:t> badmuts krijgen jullie gratis, met dank aan MZK Vriendenkring! Hiervoor gebruiken ze een stuk van de opbrengst van de BBQ en openwater wedstrijd. Een nieuwe badmuts kost 10€.</a:t>
            </a:r>
            <a:endParaRPr b="0" i="0" sz="1800" u="none" cap="none" strike="noStrike">
              <a:solidFill>
                <a:schemeClr val="dk1"/>
              </a:solidFill>
              <a:latin typeface="Calibri"/>
              <a:ea typeface="Calibri"/>
              <a:cs typeface="Calibri"/>
              <a:sym typeface="Calibri"/>
            </a:endParaRPr>
          </a:p>
        </p:txBody>
      </p:sp>
      <p:sp>
        <p:nvSpPr>
          <p:cNvPr id="532" name="Google Shape;532;p34"/>
          <p:cNvSpPr txBox="1"/>
          <p:nvPr/>
        </p:nvSpPr>
        <p:spPr>
          <a:xfrm>
            <a:off x="142802" y="1851638"/>
            <a:ext cx="2770519" cy="3071906"/>
          </a:xfrm>
          <a:prstGeom prst="rect">
            <a:avLst/>
          </a:prstGeom>
          <a:noFill/>
          <a:ln>
            <a:noFill/>
          </a:ln>
        </p:spPr>
        <p:txBody>
          <a:bodyPr anchorCtr="0" anchor="t"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4400"/>
              <a:buFont typeface="Calibri"/>
              <a:buNone/>
            </a:pPr>
            <a:r>
              <a:rPr b="0" i="0" lang="nl-NL" sz="4400" u="none" cap="none" strike="noStrike">
                <a:solidFill>
                  <a:srgbClr val="FFFFFF"/>
                </a:solidFill>
                <a:latin typeface="Calibri"/>
                <a:ea typeface="Calibri"/>
                <a:cs typeface="Calibri"/>
                <a:sym typeface="Calibri"/>
              </a:rPr>
              <a:t>Club Kledij</a:t>
            </a:r>
            <a:endParaRPr b="0" i="0" sz="3200" u="none" cap="none" strike="noStrike">
              <a:solidFill>
                <a:srgbClr val="FFFFFF"/>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7" name="Shape 537"/>
        <p:cNvGrpSpPr/>
        <p:nvPr/>
      </p:nvGrpSpPr>
      <p:grpSpPr>
        <a:xfrm>
          <a:off x="0" y="0"/>
          <a:ext cx="0" cy="0"/>
          <a:chOff x="0" y="0"/>
          <a:chExt cx="0" cy="0"/>
        </a:xfrm>
      </p:grpSpPr>
      <p:sp>
        <p:nvSpPr>
          <p:cNvPr id="538" name="Google Shape;538;p35"/>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9" name="Google Shape;539;p35"/>
          <p:cNvSpPr/>
          <p:nvPr/>
        </p:nvSpPr>
        <p:spPr>
          <a:xfrm flipH="1" rot="5400000">
            <a:off x="-1922632" y="1922631"/>
            <a:ext cx="6875818" cy="3030558"/>
          </a:xfrm>
          <a:prstGeom prst="rect">
            <a:avLst/>
          </a:prstGeom>
          <a:gradFill>
            <a:gsLst>
              <a:gs pos="0">
                <a:srgbClr val="000000"/>
              </a:gs>
              <a:gs pos="100000">
                <a:srgbClr val="B43512"/>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0" name="Google Shape;540;p35"/>
          <p:cNvSpPr/>
          <p:nvPr/>
        </p:nvSpPr>
        <p:spPr>
          <a:xfrm rot="-5400000">
            <a:off x="-663321" y="3165298"/>
            <a:ext cx="4355594" cy="3028952"/>
          </a:xfrm>
          <a:prstGeom prst="rect">
            <a:avLst/>
          </a:prstGeom>
          <a:gradFill>
            <a:gsLst>
              <a:gs pos="0">
                <a:srgbClr val="E84C22">
                  <a:alpha val="49411"/>
                </a:srgbClr>
              </a:gs>
              <a:gs pos="100000">
                <a:srgbClr val="78230C">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1" name="Google Shape;541;p35"/>
          <p:cNvSpPr/>
          <p:nvPr/>
        </p:nvSpPr>
        <p:spPr>
          <a:xfrm flipH="1" rot="-5400000">
            <a:off x="-1742858" y="2085760"/>
            <a:ext cx="6857572" cy="2686051"/>
          </a:xfrm>
          <a:prstGeom prst="rect">
            <a:avLst/>
          </a:prstGeom>
          <a:gradFill>
            <a:gsLst>
              <a:gs pos="0">
                <a:srgbClr val="000000">
                  <a:alpha val="58431"/>
                </a:srgbClr>
              </a:gs>
              <a:gs pos="69000">
                <a:srgbClr val="E84C22">
                  <a:alpha val="0"/>
                </a:srgbClr>
              </a:gs>
              <a:gs pos="100000">
                <a:srgbClr val="E84C2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2" name="Google Shape;542;p35"/>
          <p:cNvSpPr/>
          <p:nvPr/>
        </p:nvSpPr>
        <p:spPr>
          <a:xfrm rot="6097846">
            <a:off x="-1161554" y="1712395"/>
            <a:ext cx="4808302" cy="306650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3" name="Google Shape;543;p35"/>
          <p:cNvSpPr txBox="1"/>
          <p:nvPr>
            <p:ph type="title"/>
          </p:nvPr>
        </p:nvSpPr>
        <p:spPr>
          <a:xfrm>
            <a:off x="142802" y="1870110"/>
            <a:ext cx="2770519" cy="3071906"/>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FFFFFF"/>
              </a:buClr>
              <a:buSzPts val="4400"/>
              <a:buFont typeface="Calibri"/>
              <a:buNone/>
            </a:pPr>
            <a:r>
              <a:rPr lang="nl-NL">
                <a:solidFill>
                  <a:srgbClr val="FFFFFF"/>
                </a:solidFill>
                <a:latin typeface="Calibri"/>
                <a:ea typeface="Calibri"/>
                <a:cs typeface="Calibri"/>
                <a:sym typeface="Calibri"/>
              </a:rPr>
              <a:t>Officials</a:t>
            </a:r>
            <a:endParaRPr/>
          </a:p>
        </p:txBody>
      </p:sp>
      <p:sp>
        <p:nvSpPr>
          <p:cNvPr id="544" name="Google Shape;544;p35"/>
          <p:cNvSpPr txBox="1"/>
          <p:nvPr/>
        </p:nvSpPr>
        <p:spPr>
          <a:xfrm>
            <a:off x="3171754" y="2408075"/>
            <a:ext cx="5925134" cy="1754326"/>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800"/>
              <a:buFont typeface="Arial"/>
              <a:buChar char="•"/>
            </a:pPr>
            <a:r>
              <a:rPr b="0" i="0" lang="nl-NL" sz="1800" u="none" cap="none" strike="noStrike">
                <a:solidFill>
                  <a:schemeClr val="dk1"/>
                </a:solidFill>
                <a:latin typeface="Calibri"/>
                <a:ea typeface="Calibri"/>
                <a:cs typeface="Calibri"/>
                <a:sym typeface="Calibri"/>
              </a:rPr>
              <a:t>Altijd een nood aan nieuwe officials die er voor zorgen dat zwemmers aan wedstrijden kunnen deelnemen!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rgbClr val="FF0000"/>
              </a:buClr>
              <a:buSzPts val="1800"/>
              <a:buFont typeface="Arial"/>
              <a:buChar char="•"/>
            </a:pPr>
            <a:r>
              <a:rPr b="1" i="0" lang="nl-NL" sz="1800" u="none" cap="none" strike="noStrike">
                <a:solidFill>
                  <a:srgbClr val="FF0000"/>
                </a:solidFill>
                <a:latin typeface="Calibri"/>
                <a:ea typeface="Calibri"/>
                <a:cs typeface="Calibri"/>
                <a:sym typeface="Calibri"/>
              </a:rPr>
              <a:t>6+20 of 13+27 september opleiding en examen in MENEN (lesgever+examinator Gaëlle Halsberghe)</a:t>
            </a:r>
            <a:endParaRPr b="1" i="0" sz="1800" u="none" cap="none" strike="noStrike">
              <a:solidFill>
                <a:srgbClr val="FF0000"/>
              </a:solidFill>
              <a:latin typeface="Calibri"/>
              <a:ea typeface="Calibri"/>
              <a:cs typeface="Calibri"/>
              <a:sym typeface="Calibri"/>
            </a:endParaRPr>
          </a:p>
          <a:p>
            <a:pPr indent="-171450" lvl="0" marL="285750" marR="0" rtl="0" algn="l">
              <a:lnSpc>
                <a:spcPct val="100000"/>
              </a:lnSpc>
              <a:spcBef>
                <a:spcPts val="0"/>
              </a:spcBef>
              <a:spcAft>
                <a:spcPts val="0"/>
              </a:spcAft>
              <a:buClr>
                <a:schemeClr val="dk1"/>
              </a:buClr>
              <a:buSzPts val="1800"/>
              <a:buFont typeface="Arial"/>
              <a:buNone/>
            </a:pPr>
            <a:r>
              <a:t/>
            </a:r>
            <a:endParaRPr b="1" i="0" sz="1800" u="none" cap="none" strike="noStrike">
              <a:solidFill>
                <a:srgbClr val="FF0000"/>
              </a:solidFill>
              <a:latin typeface="Calibri"/>
              <a:ea typeface="Calibri"/>
              <a:cs typeface="Calibri"/>
              <a:sym typeface="Calibri"/>
            </a:endParaRPr>
          </a:p>
        </p:txBody>
      </p:sp>
      <p:pic>
        <p:nvPicPr>
          <p:cNvPr id="545" name="Google Shape;545;p35"/>
          <p:cNvPicPr preferRelativeResize="0"/>
          <p:nvPr/>
        </p:nvPicPr>
        <p:blipFill rotWithShape="1">
          <a:blip r:embed="rId3">
            <a:alphaModFix/>
          </a:blip>
          <a:srcRect b="55777" l="23490" r="16979" t="0"/>
          <a:stretch/>
        </p:blipFill>
        <p:spPr>
          <a:xfrm>
            <a:off x="5076575" y="444042"/>
            <a:ext cx="1551243" cy="1856457"/>
          </a:xfrm>
          <a:prstGeom prst="rect">
            <a:avLst/>
          </a:prstGeom>
          <a:noFill/>
          <a:ln>
            <a:noFill/>
          </a:ln>
        </p:spPr>
      </p:pic>
      <p:pic>
        <p:nvPicPr>
          <p:cNvPr id="546" name="Google Shape;546;p35"/>
          <p:cNvPicPr preferRelativeResize="0"/>
          <p:nvPr/>
        </p:nvPicPr>
        <p:blipFill rotWithShape="1">
          <a:blip r:embed="rId3">
            <a:alphaModFix/>
          </a:blip>
          <a:srcRect b="14900" l="5747" r="9267" t="46215"/>
          <a:stretch/>
        </p:blipFill>
        <p:spPr>
          <a:xfrm>
            <a:off x="4530077" y="4896834"/>
            <a:ext cx="2325722" cy="171420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1" name="Shape 551"/>
        <p:cNvGrpSpPr/>
        <p:nvPr/>
      </p:nvGrpSpPr>
      <p:grpSpPr>
        <a:xfrm>
          <a:off x="0" y="0"/>
          <a:ext cx="0" cy="0"/>
          <a:chOff x="0" y="0"/>
          <a:chExt cx="0" cy="0"/>
        </a:xfrm>
      </p:grpSpPr>
      <p:sp>
        <p:nvSpPr>
          <p:cNvPr id="552" name="Google Shape;552;p36"/>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3" name="Google Shape;553;p36"/>
          <p:cNvSpPr/>
          <p:nvPr/>
        </p:nvSpPr>
        <p:spPr>
          <a:xfrm flipH="1" rot="5400000">
            <a:off x="-1922632" y="1922631"/>
            <a:ext cx="6875818" cy="3030558"/>
          </a:xfrm>
          <a:prstGeom prst="rect">
            <a:avLst/>
          </a:prstGeom>
          <a:gradFill>
            <a:gsLst>
              <a:gs pos="0">
                <a:srgbClr val="000000"/>
              </a:gs>
              <a:gs pos="100000">
                <a:srgbClr val="B43512"/>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4" name="Google Shape;554;p36"/>
          <p:cNvSpPr/>
          <p:nvPr/>
        </p:nvSpPr>
        <p:spPr>
          <a:xfrm rot="-5400000">
            <a:off x="-663321" y="3165298"/>
            <a:ext cx="4355594" cy="3028952"/>
          </a:xfrm>
          <a:prstGeom prst="rect">
            <a:avLst/>
          </a:prstGeom>
          <a:gradFill>
            <a:gsLst>
              <a:gs pos="0">
                <a:srgbClr val="E84C22">
                  <a:alpha val="49411"/>
                </a:srgbClr>
              </a:gs>
              <a:gs pos="100000">
                <a:srgbClr val="78230C">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5" name="Google Shape;555;p36"/>
          <p:cNvSpPr/>
          <p:nvPr/>
        </p:nvSpPr>
        <p:spPr>
          <a:xfrm flipH="1" rot="-5400000">
            <a:off x="-1742858" y="2085760"/>
            <a:ext cx="6857572" cy="2686051"/>
          </a:xfrm>
          <a:prstGeom prst="rect">
            <a:avLst/>
          </a:prstGeom>
          <a:gradFill>
            <a:gsLst>
              <a:gs pos="0">
                <a:srgbClr val="000000">
                  <a:alpha val="58431"/>
                </a:srgbClr>
              </a:gs>
              <a:gs pos="69000">
                <a:srgbClr val="E84C22">
                  <a:alpha val="0"/>
                </a:srgbClr>
              </a:gs>
              <a:gs pos="100000">
                <a:srgbClr val="E84C2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6" name="Google Shape;556;p36"/>
          <p:cNvSpPr/>
          <p:nvPr/>
        </p:nvSpPr>
        <p:spPr>
          <a:xfrm rot="6097846">
            <a:off x="-1161554" y="1712395"/>
            <a:ext cx="4808302" cy="306650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F19279">
                  <a:alpha val="0"/>
                </a:srgbClr>
              </a:gs>
              <a:gs pos="39000">
                <a:srgbClr val="F19279">
                  <a:alpha val="0"/>
                </a:srgbClr>
              </a:gs>
              <a:gs pos="100000">
                <a:srgbClr val="B43512">
                  <a:alpha val="25490"/>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7" name="Google Shape;557;p36"/>
          <p:cNvSpPr txBox="1"/>
          <p:nvPr>
            <p:ph type="title"/>
          </p:nvPr>
        </p:nvSpPr>
        <p:spPr>
          <a:xfrm>
            <a:off x="142802" y="1251270"/>
            <a:ext cx="2770519" cy="3071906"/>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FFFFFF"/>
              </a:buClr>
              <a:buSzPts val="4400"/>
              <a:buFont typeface="Calibri"/>
              <a:buNone/>
            </a:pPr>
            <a:r>
              <a:rPr lang="nl-NL">
                <a:solidFill>
                  <a:srgbClr val="FFFFFF"/>
                </a:solidFill>
              </a:rPr>
              <a:t>Zet het in je agenda!</a:t>
            </a:r>
            <a:endParaRPr sz="6000"/>
          </a:p>
        </p:txBody>
      </p:sp>
      <p:sp>
        <p:nvSpPr>
          <p:cNvPr id="558" name="Google Shape;558;p36"/>
          <p:cNvSpPr txBox="1"/>
          <p:nvPr/>
        </p:nvSpPr>
        <p:spPr>
          <a:xfrm>
            <a:off x="3056123" y="148962"/>
            <a:ext cx="6083897" cy="63094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2400"/>
              <a:buFont typeface="Arial"/>
              <a:buChar char="•"/>
            </a:pPr>
            <a:r>
              <a:rPr b="0" i="0" lang="nl-NL" sz="2400" u="none" cap="none" strike="noStrike">
                <a:solidFill>
                  <a:schemeClr val="dk1"/>
                </a:solidFill>
                <a:latin typeface="Calibri"/>
                <a:ea typeface="Calibri"/>
                <a:cs typeface="Calibri"/>
                <a:sym typeface="Calibri"/>
              </a:rPr>
              <a:t>01 juni: GP MZK, avondwedstrijd</a:t>
            </a:r>
            <a:endParaRPr b="0" i="0" sz="2400" u="none" cap="none" strike="noStrike">
              <a:solidFill>
                <a:schemeClr val="dk1"/>
              </a:solidFill>
              <a:latin typeface="Calibri"/>
              <a:ea typeface="Calibri"/>
              <a:cs typeface="Calibri"/>
              <a:sym typeface="Calibri"/>
            </a:endParaRPr>
          </a:p>
          <a:p>
            <a:pPr indent="-158750" lvl="0" marL="28575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2400"/>
              <a:buFont typeface="Arial"/>
              <a:buChar char="•"/>
            </a:pPr>
            <a:r>
              <a:rPr b="0" i="0" lang="nl-NL" sz="2400" u="none" cap="none" strike="noStrike">
                <a:solidFill>
                  <a:schemeClr val="dk1"/>
                </a:solidFill>
                <a:latin typeface="Calibri"/>
                <a:ea typeface="Calibri"/>
                <a:cs typeface="Calibri"/>
                <a:sym typeface="Calibri"/>
              </a:rPr>
              <a:t>21 juni: Zwemshow</a:t>
            </a:r>
            <a:endParaRPr b="0" i="0" sz="2400" u="none" cap="none" strike="noStrike">
              <a:solidFill>
                <a:schemeClr val="dk1"/>
              </a:solidFill>
              <a:latin typeface="Calibri"/>
              <a:ea typeface="Calibri"/>
              <a:cs typeface="Calibri"/>
              <a:sym typeface="Calibri"/>
            </a:endParaRPr>
          </a:p>
          <a:p>
            <a:pPr indent="-158750" lvl="0" marL="28575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2400"/>
              <a:buFont typeface="Arial"/>
              <a:buChar char="•"/>
            </a:pPr>
            <a:r>
              <a:rPr b="0" i="0" lang="nl-NL" sz="2400" u="none" cap="none" strike="noStrike">
                <a:solidFill>
                  <a:schemeClr val="dk1"/>
                </a:solidFill>
                <a:latin typeface="Calibri"/>
                <a:ea typeface="Calibri"/>
                <a:cs typeface="Calibri"/>
                <a:sym typeface="Calibri"/>
              </a:rPr>
              <a:t>23 en 24 augustus: BK Open Water</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rgbClr val="828282"/>
              </a:buClr>
              <a:buSzPts val="2400"/>
              <a:buFont typeface="Arial"/>
              <a:buChar char="•"/>
            </a:pPr>
            <a:r>
              <a:rPr b="0" i="0" lang="nl-NL" sz="2400" u="none" cap="none" strike="noStrike">
                <a:solidFill>
                  <a:srgbClr val="828282"/>
                </a:solidFill>
                <a:latin typeface="Calibri"/>
                <a:ea typeface="Calibri"/>
                <a:cs typeface="Calibri"/>
                <a:sym typeface="Calibri"/>
              </a:rPr>
              <a:t>25 oktober: eetfestijn/Open Water Bal (ovb)</a:t>
            </a:r>
            <a:br>
              <a:rPr b="0" i="0" lang="nl-NL" sz="2400" u="none" cap="none" strike="noStrike">
                <a:solidFill>
                  <a:srgbClr val="828282"/>
                </a:solidFill>
                <a:latin typeface="Calibri"/>
                <a:ea typeface="Calibri"/>
                <a:cs typeface="Calibri"/>
                <a:sym typeface="Calibri"/>
              </a:rPr>
            </a:br>
            <a:endParaRPr b="0" i="0" sz="20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2400"/>
              <a:buFont typeface="Arial"/>
              <a:buChar char="•"/>
            </a:pPr>
            <a:r>
              <a:rPr b="0" i="0" lang="nl-NL" sz="2400" u="none" cap="none" strike="noStrike">
                <a:solidFill>
                  <a:schemeClr val="dk1"/>
                </a:solidFill>
                <a:latin typeface="Calibri"/>
                <a:ea typeface="Calibri"/>
                <a:cs typeface="Calibri"/>
                <a:sym typeface="Calibri"/>
              </a:rPr>
              <a:t>01 mei 26: Jeugdcriterium, MZK + LenTriac</a:t>
            </a:r>
            <a:br>
              <a:rPr b="0" i="0" lang="nl-NL" sz="2400" u="none" cap="none" strike="noStrike">
                <a:solidFill>
                  <a:schemeClr val="dk1"/>
                </a:solidFill>
                <a:latin typeface="Calibri"/>
                <a:ea typeface="Calibri"/>
                <a:cs typeface="Calibri"/>
                <a:sym typeface="Calibri"/>
              </a:rPr>
            </a:br>
            <a:r>
              <a:rPr b="0" i="0" lang="nl-NL" sz="2400" u="none" cap="none" strike="noStrike">
                <a:solidFill>
                  <a:schemeClr val="dk1"/>
                </a:solidFill>
                <a:latin typeface="Calibri"/>
                <a:ea typeface="Calibri"/>
                <a:cs typeface="Calibri"/>
                <a:sym typeface="Calibri"/>
              </a:rPr>
              <a:t>- </a:t>
            </a:r>
            <a:r>
              <a:rPr b="0" i="0" lang="nl-NL" sz="2000" u="none" cap="none" strike="noStrike">
                <a:solidFill>
                  <a:schemeClr val="dk1"/>
                </a:solidFill>
                <a:latin typeface="Calibri"/>
                <a:ea typeface="Calibri"/>
                <a:cs typeface="Calibri"/>
                <a:sym typeface="Calibri"/>
              </a:rPr>
              <a:t>Voormiddag recreatieve wedstrijd voor iedereen + zwemloop. </a:t>
            </a:r>
            <a:br>
              <a:rPr b="0" i="0" lang="nl-NL" sz="2000" u="none" cap="none" strike="noStrike">
                <a:solidFill>
                  <a:schemeClr val="dk1"/>
                </a:solidFill>
                <a:latin typeface="Calibri"/>
                <a:ea typeface="Calibri"/>
                <a:cs typeface="Calibri"/>
                <a:sym typeface="Calibri"/>
              </a:rPr>
            </a:br>
            <a:r>
              <a:rPr b="0" i="0" lang="nl-NL" sz="2000" u="none" cap="none" strike="noStrike">
                <a:solidFill>
                  <a:schemeClr val="dk1"/>
                </a:solidFill>
                <a:latin typeface="Calibri"/>
                <a:ea typeface="Calibri"/>
                <a:cs typeface="Calibri"/>
                <a:sym typeface="Calibri"/>
              </a:rPr>
              <a:t>- Namiddag officiële wedstrijd 9 - 14 jarigen.</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2400"/>
              <a:buFont typeface="Arial"/>
              <a:buChar char="•"/>
            </a:pPr>
            <a:r>
              <a:rPr b="0" i="0" lang="nl-NL" sz="2400" u="none" cap="none" strike="noStrike">
                <a:solidFill>
                  <a:schemeClr val="dk1"/>
                </a:solidFill>
                <a:latin typeface="Calibri"/>
                <a:ea typeface="Calibri"/>
                <a:cs typeface="Calibri"/>
                <a:sym typeface="Calibri"/>
              </a:rPr>
              <a:t>7 juni 2026 GP MZK, avondwedstrijd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2400"/>
              <a:buFont typeface="Arial"/>
              <a:buChar char="•"/>
            </a:pPr>
            <a:r>
              <a:rPr b="0" i="0" lang="nl-NL" sz="2400" u="none" cap="none" strike="noStrike">
                <a:solidFill>
                  <a:schemeClr val="dk1"/>
                </a:solidFill>
                <a:latin typeface="Calibri"/>
                <a:ea typeface="Calibri"/>
                <a:cs typeface="Calibri"/>
                <a:sym typeface="Calibri"/>
              </a:rPr>
              <a:t>20 juni 2026 Zwemshow</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63" name="Shape 563"/>
        <p:cNvGrpSpPr/>
        <p:nvPr/>
      </p:nvGrpSpPr>
      <p:grpSpPr>
        <a:xfrm>
          <a:off x="0" y="0"/>
          <a:ext cx="0" cy="0"/>
          <a:chOff x="0" y="0"/>
          <a:chExt cx="0" cy="0"/>
        </a:xfrm>
      </p:grpSpPr>
      <p:sp>
        <p:nvSpPr>
          <p:cNvPr id="564" name="Google Shape;564;p37"/>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65" name="Google Shape;565;p37"/>
          <p:cNvSpPr/>
          <p:nvPr/>
        </p:nvSpPr>
        <p:spPr>
          <a:xfrm>
            <a:off x="415812" y="4218905"/>
            <a:ext cx="8375585" cy="2089317"/>
          </a:xfrm>
          <a:prstGeom prst="rect">
            <a:avLst/>
          </a:prstGeom>
          <a:solidFill>
            <a:schemeClr val="lt1"/>
          </a:solidFill>
          <a:ln cap="flat" cmpd="sng" w="12700">
            <a:solidFill>
              <a:srgbClr val="DEDEDE"/>
            </a:solidFill>
            <a:prstDash val="solid"/>
            <a:miter lim="800000"/>
            <a:headEnd len="sm" w="sm" type="none"/>
            <a:tailEnd len="sm" w="sm" type="none"/>
          </a:ln>
          <a:effectLst>
            <a:outerShdw blurRad="50800" rotWithShape="0" algn="tl" dir="2700000" dist="38100">
              <a:srgbClr val="D4CFB4">
                <a:alpha val="4941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66" name="Google Shape;566;p37"/>
          <p:cNvSpPr txBox="1"/>
          <p:nvPr>
            <p:ph type="title"/>
          </p:nvPr>
        </p:nvSpPr>
        <p:spPr>
          <a:xfrm>
            <a:off x="788670" y="4495466"/>
            <a:ext cx="2708910" cy="153619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alibri"/>
              <a:buNone/>
            </a:pPr>
            <a:r>
              <a:rPr lang="nl-NL" sz="3600">
                <a:latin typeface="Calibri"/>
                <a:ea typeface="Calibri"/>
                <a:cs typeface="Calibri"/>
                <a:sym typeface="Calibri"/>
              </a:rPr>
              <a:t>Vragen ?</a:t>
            </a:r>
            <a:endParaRPr/>
          </a:p>
        </p:txBody>
      </p:sp>
      <p:pic>
        <p:nvPicPr>
          <p:cNvPr id="567" name="Google Shape;567;p37"/>
          <p:cNvPicPr preferRelativeResize="0"/>
          <p:nvPr/>
        </p:nvPicPr>
        <p:blipFill rotWithShape="1">
          <a:blip r:embed="rId3">
            <a:alphaModFix/>
          </a:blip>
          <a:srcRect b="7528" l="0" r="0" t="12560"/>
          <a:stretch/>
        </p:blipFill>
        <p:spPr>
          <a:xfrm>
            <a:off x="20" y="10"/>
            <a:ext cx="9143980" cy="3994473"/>
          </a:xfrm>
          <a:prstGeom prst="rect">
            <a:avLst/>
          </a:prstGeom>
          <a:noFill/>
          <a:ln>
            <a:noFill/>
          </a:ln>
        </p:spPr>
      </p:pic>
      <p:sp>
        <p:nvSpPr>
          <p:cNvPr id="568" name="Google Shape;568;p37"/>
          <p:cNvSpPr/>
          <p:nvPr/>
        </p:nvSpPr>
        <p:spPr>
          <a:xfrm>
            <a:off x="367806" y="4911519"/>
            <a:ext cx="96012" cy="70408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69" name="Google Shape;569;p37"/>
          <p:cNvSpPr/>
          <p:nvPr/>
        </p:nvSpPr>
        <p:spPr>
          <a:xfrm rot="5400000">
            <a:off x="2999776" y="5256704"/>
            <a:ext cx="1463040" cy="13716"/>
          </a:xfrm>
          <a:prstGeom prst="rect">
            <a:avLst/>
          </a:prstGeom>
          <a:solidFill>
            <a:srgbClr val="D5D5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70" name="Google Shape;570;p37"/>
          <p:cNvSpPr txBox="1"/>
          <p:nvPr>
            <p:ph idx="1" type="body"/>
          </p:nvPr>
        </p:nvSpPr>
        <p:spPr>
          <a:xfrm>
            <a:off x="3971869" y="4495466"/>
            <a:ext cx="4545767" cy="153619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nl-NL" sz="2400"/>
              <a:t>Bedankt voor uw aandacht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Kantoorthema">
  <a:themeElements>
    <a:clrScheme name="Roodoranje">
      <a:dk1>
        <a:srgbClr val="000000"/>
      </a:dk1>
      <a:lt1>
        <a:srgbClr val="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2023-03-25T13:20:02Z</dcterms:created>
  <dc:creator>Eddy Devriese</dc:creator>
</cp:coreProperties>
</file>